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6.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64" r:id="rId2"/>
    <p:sldId id="259" r:id="rId3"/>
    <p:sldId id="265" r:id="rId4"/>
    <p:sldId id="256" r:id="rId5"/>
    <p:sldId id="269" r:id="rId6"/>
    <p:sldId id="263" r:id="rId7"/>
    <p:sldId id="266" r:id="rId8"/>
    <p:sldId id="267" r:id="rId9"/>
    <p:sldId id="260"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Προεπιλεγμένη ενότητα" id="{E20AAC3F-0A16-466B-AB4E-2F6E79171322}">
          <p14:sldIdLst>
            <p14:sldId id="264"/>
          </p14:sldIdLst>
        </p14:section>
        <p14:section name="Ενότητα χωρίς τίτλο" id="{11A265BD-9B5E-4AAA-B10F-C8588C8E25AA}">
          <p14:sldIdLst>
            <p14:sldId id="259"/>
            <p14:sldId id="265"/>
            <p14:sldId id="256"/>
            <p14:sldId id="269"/>
            <p14:sldId id="263"/>
            <p14:sldId id="266"/>
            <p14:sldId id="267"/>
            <p14:sldId id="260"/>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4" d="100"/>
          <a:sy n="74" d="100"/>
        </p:scale>
        <p:origin x="4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07FEEE-2B3A-44F8-B442-90CC7DCA8E6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EFBE2C4-70E9-4BDB-89B7-A9A9955D6886}">
      <dgm:prSet/>
      <dgm:spPr/>
      <dgm:t>
        <a:bodyPr/>
        <a:lstStyle/>
        <a:p>
          <a:r>
            <a:rPr lang="el-GR" dirty="0"/>
            <a:t>ΟΙ ΜΑΘΗΤΕΣ</a:t>
          </a:r>
          <a:endParaRPr lang="en-US" dirty="0"/>
        </a:p>
      </dgm:t>
    </dgm:pt>
    <dgm:pt modelId="{845646EA-A128-4567-BE33-37236B5ABF08}" type="parTrans" cxnId="{46254A4D-495D-4932-98EA-0061D9C790C5}">
      <dgm:prSet/>
      <dgm:spPr/>
      <dgm:t>
        <a:bodyPr/>
        <a:lstStyle/>
        <a:p>
          <a:endParaRPr lang="en-US"/>
        </a:p>
      </dgm:t>
    </dgm:pt>
    <dgm:pt modelId="{3BFC9E25-D937-4BF9-A7D9-0CB6FAA8248C}" type="sibTrans" cxnId="{46254A4D-495D-4932-98EA-0061D9C790C5}">
      <dgm:prSet/>
      <dgm:spPr/>
      <dgm:t>
        <a:bodyPr/>
        <a:lstStyle/>
        <a:p>
          <a:endParaRPr lang="en-US"/>
        </a:p>
      </dgm:t>
    </dgm:pt>
    <dgm:pt modelId="{B9939026-C73F-4D5A-82B2-7BF043D3EB7E}">
      <dgm:prSet/>
      <dgm:spPr/>
      <dgm:t>
        <a:bodyPr/>
        <a:lstStyle/>
        <a:p>
          <a:r>
            <a:rPr lang="el-GR" dirty="0" smtClean="0"/>
            <a:t>Αλεξάνδρα</a:t>
          </a:r>
          <a:endParaRPr lang="en-US" dirty="0"/>
        </a:p>
      </dgm:t>
    </dgm:pt>
    <dgm:pt modelId="{3195719F-4986-4589-97DE-2079C6E42AA1}" type="parTrans" cxnId="{828A9B4B-DC23-4940-9700-048E2695FFCB}">
      <dgm:prSet/>
      <dgm:spPr/>
      <dgm:t>
        <a:bodyPr/>
        <a:lstStyle/>
        <a:p>
          <a:endParaRPr lang="en-US"/>
        </a:p>
      </dgm:t>
    </dgm:pt>
    <dgm:pt modelId="{5CB4FF5E-65F4-4FED-B0E1-01BAEB6EA445}" type="sibTrans" cxnId="{828A9B4B-DC23-4940-9700-048E2695FFCB}">
      <dgm:prSet/>
      <dgm:spPr/>
      <dgm:t>
        <a:bodyPr/>
        <a:lstStyle/>
        <a:p>
          <a:endParaRPr lang="en-US"/>
        </a:p>
      </dgm:t>
    </dgm:pt>
    <dgm:pt modelId="{4B99CCB0-7576-481B-82DD-8511F921F0A7}">
      <dgm:prSet/>
      <dgm:spPr/>
      <dgm:t>
        <a:bodyPr/>
        <a:lstStyle/>
        <a:p>
          <a:r>
            <a:rPr lang="el-GR" dirty="0" smtClean="0"/>
            <a:t>Ασπασία </a:t>
          </a:r>
          <a:endParaRPr lang="en-US" dirty="0"/>
        </a:p>
      </dgm:t>
    </dgm:pt>
    <dgm:pt modelId="{B6D4C2A2-4BC4-452E-8771-D196924EAD67}" type="parTrans" cxnId="{356F7432-9993-4EB1-A307-19DC8115F318}">
      <dgm:prSet/>
      <dgm:spPr/>
      <dgm:t>
        <a:bodyPr/>
        <a:lstStyle/>
        <a:p>
          <a:endParaRPr lang="en-US"/>
        </a:p>
      </dgm:t>
    </dgm:pt>
    <dgm:pt modelId="{52FD7230-3823-4232-AB4B-5C691D7147C4}" type="sibTrans" cxnId="{356F7432-9993-4EB1-A307-19DC8115F318}">
      <dgm:prSet/>
      <dgm:spPr/>
      <dgm:t>
        <a:bodyPr/>
        <a:lstStyle/>
        <a:p>
          <a:endParaRPr lang="en-US"/>
        </a:p>
      </dgm:t>
    </dgm:pt>
    <dgm:pt modelId="{1E4B62AF-5420-4268-9AC5-223C582F0D1E}">
      <dgm:prSet/>
      <dgm:spPr/>
      <dgm:t>
        <a:bodyPr/>
        <a:lstStyle/>
        <a:p>
          <a:r>
            <a:rPr lang="el-GR" dirty="0" smtClean="0"/>
            <a:t>Άγγελος </a:t>
          </a:r>
          <a:endParaRPr lang="en-US" dirty="0"/>
        </a:p>
      </dgm:t>
    </dgm:pt>
    <dgm:pt modelId="{6F6EDBCE-49F7-4D75-A6E4-E5445DFFC98F}" type="parTrans" cxnId="{9B7169C2-5A84-49F0-9843-86D8657A7B04}">
      <dgm:prSet/>
      <dgm:spPr/>
      <dgm:t>
        <a:bodyPr/>
        <a:lstStyle/>
        <a:p>
          <a:endParaRPr lang="en-US"/>
        </a:p>
      </dgm:t>
    </dgm:pt>
    <dgm:pt modelId="{1D8E891D-5ADF-49A7-9F99-E2BDFC93EFFF}" type="sibTrans" cxnId="{9B7169C2-5A84-49F0-9843-86D8657A7B04}">
      <dgm:prSet/>
      <dgm:spPr/>
      <dgm:t>
        <a:bodyPr/>
        <a:lstStyle/>
        <a:p>
          <a:endParaRPr lang="en-US"/>
        </a:p>
      </dgm:t>
    </dgm:pt>
    <dgm:pt modelId="{349D9E2F-73EB-41D7-837C-6AF09CA313E2}">
      <dgm:prSet/>
      <dgm:spPr/>
      <dgm:t>
        <a:bodyPr/>
        <a:lstStyle/>
        <a:p>
          <a:r>
            <a:rPr lang="el-GR" dirty="0" smtClean="0"/>
            <a:t>Ρέα </a:t>
          </a:r>
          <a:endParaRPr lang="en-US" dirty="0"/>
        </a:p>
      </dgm:t>
    </dgm:pt>
    <dgm:pt modelId="{B0A8B0AA-8484-4025-AAE3-2A300C46F05F}" type="parTrans" cxnId="{0B32777C-10AF-417E-96B6-19EBA6E172BE}">
      <dgm:prSet/>
      <dgm:spPr/>
      <dgm:t>
        <a:bodyPr/>
        <a:lstStyle/>
        <a:p>
          <a:endParaRPr lang="en-US"/>
        </a:p>
      </dgm:t>
    </dgm:pt>
    <dgm:pt modelId="{95AA96C2-1477-4477-9742-BC5790376932}" type="sibTrans" cxnId="{0B32777C-10AF-417E-96B6-19EBA6E172BE}">
      <dgm:prSet/>
      <dgm:spPr/>
      <dgm:t>
        <a:bodyPr/>
        <a:lstStyle/>
        <a:p>
          <a:endParaRPr lang="en-US"/>
        </a:p>
      </dgm:t>
    </dgm:pt>
    <dgm:pt modelId="{2F0D6B0A-03B3-4944-8B97-E0C54C7C3932}">
      <dgm:prSet/>
      <dgm:spPr/>
      <dgm:t>
        <a:bodyPr/>
        <a:lstStyle/>
        <a:p>
          <a:r>
            <a:rPr lang="el-GR" dirty="0" smtClean="0"/>
            <a:t>Αγγελιάννα </a:t>
          </a:r>
          <a:endParaRPr lang="en-US" dirty="0"/>
        </a:p>
      </dgm:t>
    </dgm:pt>
    <dgm:pt modelId="{8746AE86-AA08-4E4E-BD84-9A2D6EB1F484}" type="parTrans" cxnId="{7153C01B-131B-43B0-94E2-6F9DA06F3CEE}">
      <dgm:prSet/>
      <dgm:spPr/>
      <dgm:t>
        <a:bodyPr/>
        <a:lstStyle/>
        <a:p>
          <a:endParaRPr lang="en-US"/>
        </a:p>
      </dgm:t>
    </dgm:pt>
    <dgm:pt modelId="{81D442A2-6428-440B-BA43-6E3521B39D2C}" type="sibTrans" cxnId="{7153C01B-131B-43B0-94E2-6F9DA06F3CEE}">
      <dgm:prSet/>
      <dgm:spPr/>
      <dgm:t>
        <a:bodyPr/>
        <a:lstStyle/>
        <a:p>
          <a:endParaRPr lang="en-US"/>
        </a:p>
      </dgm:t>
    </dgm:pt>
    <dgm:pt modelId="{D3289EB4-40CF-401D-879D-ED5AC2ABBB3D}">
      <dgm:prSet/>
      <dgm:spPr/>
      <dgm:t>
        <a:bodyPr/>
        <a:lstStyle/>
        <a:p>
          <a:r>
            <a:rPr lang="el-GR" dirty="0" smtClean="0"/>
            <a:t>Νικόλας </a:t>
          </a:r>
          <a:endParaRPr lang="en-US" dirty="0"/>
        </a:p>
      </dgm:t>
    </dgm:pt>
    <dgm:pt modelId="{854C1E77-0414-41D8-B0F9-F9EAA03E42A9}" type="parTrans" cxnId="{F046298C-B042-4D2B-B548-B2EE294D74DD}">
      <dgm:prSet/>
      <dgm:spPr/>
      <dgm:t>
        <a:bodyPr/>
        <a:lstStyle/>
        <a:p>
          <a:endParaRPr lang="en-US"/>
        </a:p>
      </dgm:t>
    </dgm:pt>
    <dgm:pt modelId="{13D4DE2E-3B49-40ED-A42A-03344190FA64}" type="sibTrans" cxnId="{F046298C-B042-4D2B-B548-B2EE294D74DD}">
      <dgm:prSet/>
      <dgm:spPr/>
      <dgm:t>
        <a:bodyPr/>
        <a:lstStyle/>
        <a:p>
          <a:endParaRPr lang="en-US"/>
        </a:p>
      </dgm:t>
    </dgm:pt>
    <dgm:pt modelId="{8AF03385-97B3-40A3-A8F3-99483DF52C7C}">
      <dgm:prSet/>
      <dgm:spPr/>
      <dgm:t>
        <a:bodyPr/>
        <a:lstStyle/>
        <a:p>
          <a:r>
            <a:rPr lang="el-GR" dirty="0" smtClean="0"/>
            <a:t>Κατερίνα </a:t>
          </a:r>
          <a:endParaRPr lang="en-US" dirty="0"/>
        </a:p>
      </dgm:t>
    </dgm:pt>
    <dgm:pt modelId="{27273B67-9190-4885-8ECF-EA6C8F4B4E40}" type="parTrans" cxnId="{7252DB19-661B-416D-BB95-DC72079B4261}">
      <dgm:prSet/>
      <dgm:spPr/>
      <dgm:t>
        <a:bodyPr/>
        <a:lstStyle/>
        <a:p>
          <a:endParaRPr lang="en-US"/>
        </a:p>
      </dgm:t>
    </dgm:pt>
    <dgm:pt modelId="{9586EAF2-58EB-4A1E-9883-CA9D5BB94D61}" type="sibTrans" cxnId="{7252DB19-661B-416D-BB95-DC72079B4261}">
      <dgm:prSet/>
      <dgm:spPr/>
      <dgm:t>
        <a:bodyPr/>
        <a:lstStyle/>
        <a:p>
          <a:endParaRPr lang="en-US"/>
        </a:p>
      </dgm:t>
    </dgm:pt>
    <dgm:pt modelId="{E5FCD610-E078-4163-8731-5E220F705B20}">
      <dgm:prSet/>
      <dgm:spPr/>
      <dgm:t>
        <a:bodyPr/>
        <a:lstStyle/>
        <a:p>
          <a:r>
            <a:rPr lang="el-GR" dirty="0" smtClean="0"/>
            <a:t>Νικόλας </a:t>
          </a:r>
          <a:endParaRPr lang="en-US" dirty="0"/>
        </a:p>
      </dgm:t>
    </dgm:pt>
    <dgm:pt modelId="{97924263-05B4-4B4F-97C8-6284D954CACF}" type="parTrans" cxnId="{7FEC7CB4-DA96-497C-80AF-5FC59873EB52}">
      <dgm:prSet/>
      <dgm:spPr/>
      <dgm:t>
        <a:bodyPr/>
        <a:lstStyle/>
        <a:p>
          <a:endParaRPr lang="en-US"/>
        </a:p>
      </dgm:t>
    </dgm:pt>
    <dgm:pt modelId="{EE3664FF-98C0-4989-A1A0-25978F54514F}" type="sibTrans" cxnId="{7FEC7CB4-DA96-497C-80AF-5FC59873EB52}">
      <dgm:prSet/>
      <dgm:spPr/>
      <dgm:t>
        <a:bodyPr/>
        <a:lstStyle/>
        <a:p>
          <a:endParaRPr lang="en-US"/>
        </a:p>
      </dgm:t>
    </dgm:pt>
    <dgm:pt modelId="{0E1B88BE-9737-4FD8-A009-AAC5D5C7262F}" type="pres">
      <dgm:prSet presAssocID="{0B07FEEE-2B3A-44F8-B442-90CC7DCA8E6D}" presName="linear" presStyleCnt="0">
        <dgm:presLayoutVars>
          <dgm:animLvl val="lvl"/>
          <dgm:resizeHandles val="exact"/>
        </dgm:presLayoutVars>
      </dgm:prSet>
      <dgm:spPr/>
      <dgm:t>
        <a:bodyPr/>
        <a:lstStyle/>
        <a:p>
          <a:endParaRPr lang="el-GR"/>
        </a:p>
      </dgm:t>
    </dgm:pt>
    <dgm:pt modelId="{2D1C424B-45C2-4E5D-B88B-527E5A4B8ED6}" type="pres">
      <dgm:prSet presAssocID="{5EFBE2C4-70E9-4BDB-89B7-A9A9955D6886}" presName="parentText" presStyleLbl="node1" presStyleIdx="0" presStyleCnt="9">
        <dgm:presLayoutVars>
          <dgm:chMax val="0"/>
          <dgm:bulletEnabled val="1"/>
        </dgm:presLayoutVars>
      </dgm:prSet>
      <dgm:spPr/>
      <dgm:t>
        <a:bodyPr/>
        <a:lstStyle/>
        <a:p>
          <a:endParaRPr lang="el-GR"/>
        </a:p>
      </dgm:t>
    </dgm:pt>
    <dgm:pt modelId="{6A187401-D2CF-4D78-B35A-046CA544EAC5}" type="pres">
      <dgm:prSet presAssocID="{3BFC9E25-D937-4BF9-A7D9-0CB6FAA8248C}" presName="spacer" presStyleCnt="0"/>
      <dgm:spPr/>
    </dgm:pt>
    <dgm:pt modelId="{19BD5253-04CA-400B-B597-AE55E2E0F26E}" type="pres">
      <dgm:prSet presAssocID="{B9939026-C73F-4D5A-82B2-7BF043D3EB7E}" presName="parentText" presStyleLbl="node1" presStyleIdx="1" presStyleCnt="9">
        <dgm:presLayoutVars>
          <dgm:chMax val="0"/>
          <dgm:bulletEnabled val="1"/>
        </dgm:presLayoutVars>
      </dgm:prSet>
      <dgm:spPr/>
      <dgm:t>
        <a:bodyPr/>
        <a:lstStyle/>
        <a:p>
          <a:endParaRPr lang="el-GR"/>
        </a:p>
      </dgm:t>
    </dgm:pt>
    <dgm:pt modelId="{FE32953F-6393-4AB4-8FA4-B215079C09D2}" type="pres">
      <dgm:prSet presAssocID="{5CB4FF5E-65F4-4FED-B0E1-01BAEB6EA445}" presName="spacer" presStyleCnt="0"/>
      <dgm:spPr/>
    </dgm:pt>
    <dgm:pt modelId="{53149D5B-AEAE-4E31-8537-2DC82ABBE5F1}" type="pres">
      <dgm:prSet presAssocID="{4B99CCB0-7576-481B-82DD-8511F921F0A7}" presName="parentText" presStyleLbl="node1" presStyleIdx="2" presStyleCnt="9">
        <dgm:presLayoutVars>
          <dgm:chMax val="0"/>
          <dgm:bulletEnabled val="1"/>
        </dgm:presLayoutVars>
      </dgm:prSet>
      <dgm:spPr/>
      <dgm:t>
        <a:bodyPr/>
        <a:lstStyle/>
        <a:p>
          <a:endParaRPr lang="el-GR"/>
        </a:p>
      </dgm:t>
    </dgm:pt>
    <dgm:pt modelId="{843B9D09-1C7B-4F09-86D7-4E76F5791FBD}" type="pres">
      <dgm:prSet presAssocID="{52FD7230-3823-4232-AB4B-5C691D7147C4}" presName="spacer" presStyleCnt="0"/>
      <dgm:spPr/>
    </dgm:pt>
    <dgm:pt modelId="{F071D5E5-25F1-49E8-AAFF-24FD2DA1317D}" type="pres">
      <dgm:prSet presAssocID="{1E4B62AF-5420-4268-9AC5-223C582F0D1E}" presName="parentText" presStyleLbl="node1" presStyleIdx="3" presStyleCnt="9">
        <dgm:presLayoutVars>
          <dgm:chMax val="0"/>
          <dgm:bulletEnabled val="1"/>
        </dgm:presLayoutVars>
      </dgm:prSet>
      <dgm:spPr/>
      <dgm:t>
        <a:bodyPr/>
        <a:lstStyle/>
        <a:p>
          <a:endParaRPr lang="el-GR"/>
        </a:p>
      </dgm:t>
    </dgm:pt>
    <dgm:pt modelId="{DB81148B-2523-4B68-85BF-B60ABFD6D80A}" type="pres">
      <dgm:prSet presAssocID="{1D8E891D-5ADF-49A7-9F99-E2BDFC93EFFF}" presName="spacer" presStyleCnt="0"/>
      <dgm:spPr/>
    </dgm:pt>
    <dgm:pt modelId="{8586D8B5-81DC-4ACD-A382-8D7FDB4408D6}" type="pres">
      <dgm:prSet presAssocID="{349D9E2F-73EB-41D7-837C-6AF09CA313E2}" presName="parentText" presStyleLbl="node1" presStyleIdx="4" presStyleCnt="9">
        <dgm:presLayoutVars>
          <dgm:chMax val="0"/>
          <dgm:bulletEnabled val="1"/>
        </dgm:presLayoutVars>
      </dgm:prSet>
      <dgm:spPr/>
      <dgm:t>
        <a:bodyPr/>
        <a:lstStyle/>
        <a:p>
          <a:endParaRPr lang="el-GR"/>
        </a:p>
      </dgm:t>
    </dgm:pt>
    <dgm:pt modelId="{8262F60E-3415-443D-82B3-0E1C01400643}" type="pres">
      <dgm:prSet presAssocID="{95AA96C2-1477-4477-9742-BC5790376932}" presName="spacer" presStyleCnt="0"/>
      <dgm:spPr/>
    </dgm:pt>
    <dgm:pt modelId="{18DA09C7-86EB-41F7-8571-FE133C388931}" type="pres">
      <dgm:prSet presAssocID="{2F0D6B0A-03B3-4944-8B97-E0C54C7C3932}" presName="parentText" presStyleLbl="node1" presStyleIdx="5" presStyleCnt="9">
        <dgm:presLayoutVars>
          <dgm:chMax val="0"/>
          <dgm:bulletEnabled val="1"/>
        </dgm:presLayoutVars>
      </dgm:prSet>
      <dgm:spPr/>
      <dgm:t>
        <a:bodyPr/>
        <a:lstStyle/>
        <a:p>
          <a:endParaRPr lang="el-GR"/>
        </a:p>
      </dgm:t>
    </dgm:pt>
    <dgm:pt modelId="{652064F6-3ED1-4440-9BF4-83CF338138E5}" type="pres">
      <dgm:prSet presAssocID="{81D442A2-6428-440B-BA43-6E3521B39D2C}" presName="spacer" presStyleCnt="0"/>
      <dgm:spPr/>
    </dgm:pt>
    <dgm:pt modelId="{682E3CCE-5B13-43AA-A4D7-1FB88F75C41A}" type="pres">
      <dgm:prSet presAssocID="{D3289EB4-40CF-401D-879D-ED5AC2ABBB3D}" presName="parentText" presStyleLbl="node1" presStyleIdx="6" presStyleCnt="9">
        <dgm:presLayoutVars>
          <dgm:chMax val="0"/>
          <dgm:bulletEnabled val="1"/>
        </dgm:presLayoutVars>
      </dgm:prSet>
      <dgm:spPr/>
      <dgm:t>
        <a:bodyPr/>
        <a:lstStyle/>
        <a:p>
          <a:endParaRPr lang="el-GR"/>
        </a:p>
      </dgm:t>
    </dgm:pt>
    <dgm:pt modelId="{AC45666E-2390-41B1-B96C-67BBABE31204}" type="pres">
      <dgm:prSet presAssocID="{13D4DE2E-3B49-40ED-A42A-03344190FA64}" presName="spacer" presStyleCnt="0"/>
      <dgm:spPr/>
    </dgm:pt>
    <dgm:pt modelId="{BC36D0CE-AA2C-4A65-BE53-178CB6B6099B}" type="pres">
      <dgm:prSet presAssocID="{8AF03385-97B3-40A3-A8F3-99483DF52C7C}" presName="parentText" presStyleLbl="node1" presStyleIdx="7" presStyleCnt="9">
        <dgm:presLayoutVars>
          <dgm:chMax val="0"/>
          <dgm:bulletEnabled val="1"/>
        </dgm:presLayoutVars>
      </dgm:prSet>
      <dgm:spPr/>
      <dgm:t>
        <a:bodyPr/>
        <a:lstStyle/>
        <a:p>
          <a:endParaRPr lang="el-GR"/>
        </a:p>
      </dgm:t>
    </dgm:pt>
    <dgm:pt modelId="{6EB0C23D-3450-4EAF-B928-55F0A70F35B8}" type="pres">
      <dgm:prSet presAssocID="{9586EAF2-58EB-4A1E-9883-CA9D5BB94D61}" presName="spacer" presStyleCnt="0"/>
      <dgm:spPr/>
    </dgm:pt>
    <dgm:pt modelId="{7440580D-2D99-4EE2-9102-AEEE6923F9CD}" type="pres">
      <dgm:prSet presAssocID="{E5FCD610-E078-4163-8731-5E220F705B20}" presName="parentText" presStyleLbl="node1" presStyleIdx="8" presStyleCnt="9">
        <dgm:presLayoutVars>
          <dgm:chMax val="0"/>
          <dgm:bulletEnabled val="1"/>
        </dgm:presLayoutVars>
      </dgm:prSet>
      <dgm:spPr/>
      <dgm:t>
        <a:bodyPr/>
        <a:lstStyle/>
        <a:p>
          <a:endParaRPr lang="el-GR"/>
        </a:p>
      </dgm:t>
    </dgm:pt>
  </dgm:ptLst>
  <dgm:cxnLst>
    <dgm:cxn modelId="{B3DDB8EA-AC67-4542-829E-9E9042961334}" type="presOf" srcId="{B9939026-C73F-4D5A-82B2-7BF043D3EB7E}" destId="{19BD5253-04CA-400B-B597-AE55E2E0F26E}" srcOrd="0" destOrd="0" presId="urn:microsoft.com/office/officeart/2005/8/layout/vList2"/>
    <dgm:cxn modelId="{8D2740F7-D3EC-4706-9189-4310049F9034}" type="presOf" srcId="{D3289EB4-40CF-401D-879D-ED5AC2ABBB3D}" destId="{682E3CCE-5B13-43AA-A4D7-1FB88F75C41A}" srcOrd="0" destOrd="0" presId="urn:microsoft.com/office/officeart/2005/8/layout/vList2"/>
    <dgm:cxn modelId="{828A9B4B-DC23-4940-9700-048E2695FFCB}" srcId="{0B07FEEE-2B3A-44F8-B442-90CC7DCA8E6D}" destId="{B9939026-C73F-4D5A-82B2-7BF043D3EB7E}" srcOrd="1" destOrd="0" parTransId="{3195719F-4986-4589-97DE-2079C6E42AA1}" sibTransId="{5CB4FF5E-65F4-4FED-B0E1-01BAEB6EA445}"/>
    <dgm:cxn modelId="{F046298C-B042-4D2B-B548-B2EE294D74DD}" srcId="{0B07FEEE-2B3A-44F8-B442-90CC7DCA8E6D}" destId="{D3289EB4-40CF-401D-879D-ED5AC2ABBB3D}" srcOrd="6" destOrd="0" parTransId="{854C1E77-0414-41D8-B0F9-F9EAA03E42A9}" sibTransId="{13D4DE2E-3B49-40ED-A42A-03344190FA64}"/>
    <dgm:cxn modelId="{C63B487E-9509-4DAD-BA9F-4C9FB260411F}" type="presOf" srcId="{5EFBE2C4-70E9-4BDB-89B7-A9A9955D6886}" destId="{2D1C424B-45C2-4E5D-B88B-527E5A4B8ED6}" srcOrd="0" destOrd="0" presId="urn:microsoft.com/office/officeart/2005/8/layout/vList2"/>
    <dgm:cxn modelId="{356F7432-9993-4EB1-A307-19DC8115F318}" srcId="{0B07FEEE-2B3A-44F8-B442-90CC7DCA8E6D}" destId="{4B99CCB0-7576-481B-82DD-8511F921F0A7}" srcOrd="2" destOrd="0" parTransId="{B6D4C2A2-4BC4-452E-8771-D196924EAD67}" sibTransId="{52FD7230-3823-4232-AB4B-5C691D7147C4}"/>
    <dgm:cxn modelId="{9B7169C2-5A84-49F0-9843-86D8657A7B04}" srcId="{0B07FEEE-2B3A-44F8-B442-90CC7DCA8E6D}" destId="{1E4B62AF-5420-4268-9AC5-223C582F0D1E}" srcOrd="3" destOrd="0" parTransId="{6F6EDBCE-49F7-4D75-A6E4-E5445DFFC98F}" sibTransId="{1D8E891D-5ADF-49A7-9F99-E2BDFC93EFFF}"/>
    <dgm:cxn modelId="{39E4ADA3-850D-4F98-A809-16B3CE4752C8}" type="presOf" srcId="{8AF03385-97B3-40A3-A8F3-99483DF52C7C}" destId="{BC36D0CE-AA2C-4A65-BE53-178CB6B6099B}" srcOrd="0" destOrd="0" presId="urn:microsoft.com/office/officeart/2005/8/layout/vList2"/>
    <dgm:cxn modelId="{7153C01B-131B-43B0-94E2-6F9DA06F3CEE}" srcId="{0B07FEEE-2B3A-44F8-B442-90CC7DCA8E6D}" destId="{2F0D6B0A-03B3-4944-8B97-E0C54C7C3932}" srcOrd="5" destOrd="0" parTransId="{8746AE86-AA08-4E4E-BD84-9A2D6EB1F484}" sibTransId="{81D442A2-6428-440B-BA43-6E3521B39D2C}"/>
    <dgm:cxn modelId="{A85081B8-6805-4707-803C-BA9364830B17}" type="presOf" srcId="{1E4B62AF-5420-4268-9AC5-223C582F0D1E}" destId="{F071D5E5-25F1-49E8-AAFF-24FD2DA1317D}" srcOrd="0" destOrd="0" presId="urn:microsoft.com/office/officeart/2005/8/layout/vList2"/>
    <dgm:cxn modelId="{D25A2D6A-9FA9-4892-AB64-2C0D4FAB242E}" type="presOf" srcId="{349D9E2F-73EB-41D7-837C-6AF09CA313E2}" destId="{8586D8B5-81DC-4ACD-A382-8D7FDB4408D6}" srcOrd="0" destOrd="0" presId="urn:microsoft.com/office/officeart/2005/8/layout/vList2"/>
    <dgm:cxn modelId="{7FEC7CB4-DA96-497C-80AF-5FC59873EB52}" srcId="{0B07FEEE-2B3A-44F8-B442-90CC7DCA8E6D}" destId="{E5FCD610-E078-4163-8731-5E220F705B20}" srcOrd="8" destOrd="0" parTransId="{97924263-05B4-4B4F-97C8-6284D954CACF}" sibTransId="{EE3664FF-98C0-4989-A1A0-25978F54514F}"/>
    <dgm:cxn modelId="{46254A4D-495D-4932-98EA-0061D9C790C5}" srcId="{0B07FEEE-2B3A-44F8-B442-90CC7DCA8E6D}" destId="{5EFBE2C4-70E9-4BDB-89B7-A9A9955D6886}" srcOrd="0" destOrd="0" parTransId="{845646EA-A128-4567-BE33-37236B5ABF08}" sibTransId="{3BFC9E25-D937-4BF9-A7D9-0CB6FAA8248C}"/>
    <dgm:cxn modelId="{7252DB19-661B-416D-BB95-DC72079B4261}" srcId="{0B07FEEE-2B3A-44F8-B442-90CC7DCA8E6D}" destId="{8AF03385-97B3-40A3-A8F3-99483DF52C7C}" srcOrd="7" destOrd="0" parTransId="{27273B67-9190-4885-8ECF-EA6C8F4B4E40}" sibTransId="{9586EAF2-58EB-4A1E-9883-CA9D5BB94D61}"/>
    <dgm:cxn modelId="{A9A9A535-A315-449E-A6E1-0980F00A5ADE}" type="presOf" srcId="{E5FCD610-E078-4163-8731-5E220F705B20}" destId="{7440580D-2D99-4EE2-9102-AEEE6923F9CD}" srcOrd="0" destOrd="0" presId="urn:microsoft.com/office/officeart/2005/8/layout/vList2"/>
    <dgm:cxn modelId="{F7B2C971-3BCA-4000-8135-1A8DB1C426BC}" type="presOf" srcId="{4B99CCB0-7576-481B-82DD-8511F921F0A7}" destId="{53149D5B-AEAE-4E31-8537-2DC82ABBE5F1}" srcOrd="0" destOrd="0" presId="urn:microsoft.com/office/officeart/2005/8/layout/vList2"/>
    <dgm:cxn modelId="{E4B8420B-7C2C-4626-93E2-4BE5EB2B3C0E}" type="presOf" srcId="{2F0D6B0A-03B3-4944-8B97-E0C54C7C3932}" destId="{18DA09C7-86EB-41F7-8571-FE133C388931}" srcOrd="0" destOrd="0" presId="urn:microsoft.com/office/officeart/2005/8/layout/vList2"/>
    <dgm:cxn modelId="{3158A00C-8103-4822-A12B-5BD1E74E3D9A}" type="presOf" srcId="{0B07FEEE-2B3A-44F8-B442-90CC7DCA8E6D}" destId="{0E1B88BE-9737-4FD8-A009-AAC5D5C7262F}" srcOrd="0" destOrd="0" presId="urn:microsoft.com/office/officeart/2005/8/layout/vList2"/>
    <dgm:cxn modelId="{0B32777C-10AF-417E-96B6-19EBA6E172BE}" srcId="{0B07FEEE-2B3A-44F8-B442-90CC7DCA8E6D}" destId="{349D9E2F-73EB-41D7-837C-6AF09CA313E2}" srcOrd="4" destOrd="0" parTransId="{B0A8B0AA-8484-4025-AAE3-2A300C46F05F}" sibTransId="{95AA96C2-1477-4477-9742-BC5790376932}"/>
    <dgm:cxn modelId="{B3B0EBFE-904B-4EA3-BAFC-F45A9B85F93E}" type="presParOf" srcId="{0E1B88BE-9737-4FD8-A009-AAC5D5C7262F}" destId="{2D1C424B-45C2-4E5D-B88B-527E5A4B8ED6}" srcOrd="0" destOrd="0" presId="urn:microsoft.com/office/officeart/2005/8/layout/vList2"/>
    <dgm:cxn modelId="{5EEEDA7E-0EAF-49AA-89DB-3A670D60986A}" type="presParOf" srcId="{0E1B88BE-9737-4FD8-A009-AAC5D5C7262F}" destId="{6A187401-D2CF-4D78-B35A-046CA544EAC5}" srcOrd="1" destOrd="0" presId="urn:microsoft.com/office/officeart/2005/8/layout/vList2"/>
    <dgm:cxn modelId="{7411A0C9-DC0C-4BDD-9E28-BD23AE1E3A0E}" type="presParOf" srcId="{0E1B88BE-9737-4FD8-A009-AAC5D5C7262F}" destId="{19BD5253-04CA-400B-B597-AE55E2E0F26E}" srcOrd="2" destOrd="0" presId="urn:microsoft.com/office/officeart/2005/8/layout/vList2"/>
    <dgm:cxn modelId="{A2A2DBD1-9EDD-41B0-A028-9B0B1763A7C9}" type="presParOf" srcId="{0E1B88BE-9737-4FD8-A009-AAC5D5C7262F}" destId="{FE32953F-6393-4AB4-8FA4-B215079C09D2}" srcOrd="3" destOrd="0" presId="urn:microsoft.com/office/officeart/2005/8/layout/vList2"/>
    <dgm:cxn modelId="{14237D68-5A37-406A-8786-BF8C6701F8FD}" type="presParOf" srcId="{0E1B88BE-9737-4FD8-A009-AAC5D5C7262F}" destId="{53149D5B-AEAE-4E31-8537-2DC82ABBE5F1}" srcOrd="4" destOrd="0" presId="urn:microsoft.com/office/officeart/2005/8/layout/vList2"/>
    <dgm:cxn modelId="{512E5C2A-0C94-46FF-80BD-C93131527FCF}" type="presParOf" srcId="{0E1B88BE-9737-4FD8-A009-AAC5D5C7262F}" destId="{843B9D09-1C7B-4F09-86D7-4E76F5791FBD}" srcOrd="5" destOrd="0" presId="urn:microsoft.com/office/officeart/2005/8/layout/vList2"/>
    <dgm:cxn modelId="{8D10A70D-8749-463D-828B-50424BE28E64}" type="presParOf" srcId="{0E1B88BE-9737-4FD8-A009-AAC5D5C7262F}" destId="{F071D5E5-25F1-49E8-AAFF-24FD2DA1317D}" srcOrd="6" destOrd="0" presId="urn:microsoft.com/office/officeart/2005/8/layout/vList2"/>
    <dgm:cxn modelId="{1327C601-EAA5-476A-9BD3-053FB62E81D8}" type="presParOf" srcId="{0E1B88BE-9737-4FD8-A009-AAC5D5C7262F}" destId="{DB81148B-2523-4B68-85BF-B60ABFD6D80A}" srcOrd="7" destOrd="0" presId="urn:microsoft.com/office/officeart/2005/8/layout/vList2"/>
    <dgm:cxn modelId="{B6AB5ED6-40A1-4019-BF60-F2442835F35F}" type="presParOf" srcId="{0E1B88BE-9737-4FD8-A009-AAC5D5C7262F}" destId="{8586D8B5-81DC-4ACD-A382-8D7FDB4408D6}" srcOrd="8" destOrd="0" presId="urn:microsoft.com/office/officeart/2005/8/layout/vList2"/>
    <dgm:cxn modelId="{7FAAE0F4-C5B4-4108-BF5C-F22123E54535}" type="presParOf" srcId="{0E1B88BE-9737-4FD8-A009-AAC5D5C7262F}" destId="{8262F60E-3415-443D-82B3-0E1C01400643}" srcOrd="9" destOrd="0" presId="urn:microsoft.com/office/officeart/2005/8/layout/vList2"/>
    <dgm:cxn modelId="{EFE3BE8D-4F03-4DCA-A898-2F6D60D265FF}" type="presParOf" srcId="{0E1B88BE-9737-4FD8-A009-AAC5D5C7262F}" destId="{18DA09C7-86EB-41F7-8571-FE133C388931}" srcOrd="10" destOrd="0" presId="urn:microsoft.com/office/officeart/2005/8/layout/vList2"/>
    <dgm:cxn modelId="{680F225E-E009-4EC4-9A82-593C59526360}" type="presParOf" srcId="{0E1B88BE-9737-4FD8-A009-AAC5D5C7262F}" destId="{652064F6-3ED1-4440-9BF4-83CF338138E5}" srcOrd="11" destOrd="0" presId="urn:microsoft.com/office/officeart/2005/8/layout/vList2"/>
    <dgm:cxn modelId="{9CED99FA-6EEE-474A-9072-1529844F79C4}" type="presParOf" srcId="{0E1B88BE-9737-4FD8-A009-AAC5D5C7262F}" destId="{682E3CCE-5B13-43AA-A4D7-1FB88F75C41A}" srcOrd="12" destOrd="0" presId="urn:microsoft.com/office/officeart/2005/8/layout/vList2"/>
    <dgm:cxn modelId="{06C8DB61-8DB9-46ED-9B09-6DAE1D2583D9}" type="presParOf" srcId="{0E1B88BE-9737-4FD8-A009-AAC5D5C7262F}" destId="{AC45666E-2390-41B1-B96C-67BBABE31204}" srcOrd="13" destOrd="0" presId="urn:microsoft.com/office/officeart/2005/8/layout/vList2"/>
    <dgm:cxn modelId="{60A200E3-908C-4375-BD1C-8761219856DB}" type="presParOf" srcId="{0E1B88BE-9737-4FD8-A009-AAC5D5C7262F}" destId="{BC36D0CE-AA2C-4A65-BE53-178CB6B6099B}" srcOrd="14" destOrd="0" presId="urn:microsoft.com/office/officeart/2005/8/layout/vList2"/>
    <dgm:cxn modelId="{0DF12DC2-061F-4417-9AEB-819DEC0E12DB}" type="presParOf" srcId="{0E1B88BE-9737-4FD8-A009-AAC5D5C7262F}" destId="{6EB0C23D-3450-4EAF-B928-55F0A70F35B8}" srcOrd="15" destOrd="0" presId="urn:microsoft.com/office/officeart/2005/8/layout/vList2"/>
    <dgm:cxn modelId="{B6CD1538-D5AE-4C56-B09C-7A9C112C2DA3}" type="presParOf" srcId="{0E1B88BE-9737-4FD8-A009-AAC5D5C7262F}" destId="{7440580D-2D99-4EE2-9102-AEEE6923F9CD}"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C424B-45C2-4E5D-B88B-527E5A4B8ED6}">
      <dsp:nvSpPr>
        <dsp:cNvPr id="0" name=""/>
        <dsp:cNvSpPr/>
      </dsp:nvSpPr>
      <dsp:spPr>
        <a:xfrm>
          <a:off x="0" y="73908"/>
          <a:ext cx="5821767" cy="5148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a:t>ΟΙ ΜΑΘΗΤΕΣ</a:t>
          </a:r>
          <a:endParaRPr lang="en-US" sz="2200" kern="1200" dirty="0"/>
        </a:p>
      </dsp:txBody>
      <dsp:txXfrm>
        <a:off x="25130" y="99038"/>
        <a:ext cx="5771507" cy="464540"/>
      </dsp:txXfrm>
    </dsp:sp>
    <dsp:sp modelId="{19BD5253-04CA-400B-B597-AE55E2E0F26E}">
      <dsp:nvSpPr>
        <dsp:cNvPr id="0" name=""/>
        <dsp:cNvSpPr/>
      </dsp:nvSpPr>
      <dsp:spPr>
        <a:xfrm>
          <a:off x="0" y="652068"/>
          <a:ext cx="5821767" cy="514800"/>
        </a:xfrm>
        <a:prstGeom prst="roundRect">
          <a:avLst/>
        </a:prstGeom>
        <a:solidFill>
          <a:schemeClr val="accent2">
            <a:hueOff val="316242"/>
            <a:satOff val="-5983"/>
            <a:lumOff val="-41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Αλεξάνδρα</a:t>
          </a:r>
          <a:endParaRPr lang="en-US" sz="2200" kern="1200" dirty="0"/>
        </a:p>
      </dsp:txBody>
      <dsp:txXfrm>
        <a:off x="25130" y="677198"/>
        <a:ext cx="5771507" cy="464540"/>
      </dsp:txXfrm>
    </dsp:sp>
    <dsp:sp modelId="{53149D5B-AEAE-4E31-8537-2DC82ABBE5F1}">
      <dsp:nvSpPr>
        <dsp:cNvPr id="0" name=""/>
        <dsp:cNvSpPr/>
      </dsp:nvSpPr>
      <dsp:spPr>
        <a:xfrm>
          <a:off x="0" y="1230228"/>
          <a:ext cx="5821767" cy="514800"/>
        </a:xfrm>
        <a:prstGeom prst="roundRect">
          <a:avLst/>
        </a:prstGeom>
        <a:solidFill>
          <a:schemeClr val="accent2">
            <a:hueOff val="632483"/>
            <a:satOff val="-11966"/>
            <a:lumOff val="-8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Ασπασία </a:t>
          </a:r>
          <a:endParaRPr lang="en-US" sz="2200" kern="1200" dirty="0"/>
        </a:p>
      </dsp:txBody>
      <dsp:txXfrm>
        <a:off x="25130" y="1255358"/>
        <a:ext cx="5771507" cy="464540"/>
      </dsp:txXfrm>
    </dsp:sp>
    <dsp:sp modelId="{F071D5E5-25F1-49E8-AAFF-24FD2DA1317D}">
      <dsp:nvSpPr>
        <dsp:cNvPr id="0" name=""/>
        <dsp:cNvSpPr/>
      </dsp:nvSpPr>
      <dsp:spPr>
        <a:xfrm>
          <a:off x="0" y="1808388"/>
          <a:ext cx="5821767" cy="514800"/>
        </a:xfrm>
        <a:prstGeom prst="roundRect">
          <a:avLst/>
        </a:prstGeom>
        <a:solidFill>
          <a:schemeClr val="accent2">
            <a:hueOff val="948725"/>
            <a:satOff val="-17948"/>
            <a:lumOff val="-125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Άγγελος </a:t>
          </a:r>
          <a:endParaRPr lang="en-US" sz="2200" kern="1200" dirty="0"/>
        </a:p>
      </dsp:txBody>
      <dsp:txXfrm>
        <a:off x="25130" y="1833518"/>
        <a:ext cx="5771507" cy="464540"/>
      </dsp:txXfrm>
    </dsp:sp>
    <dsp:sp modelId="{8586D8B5-81DC-4ACD-A382-8D7FDB4408D6}">
      <dsp:nvSpPr>
        <dsp:cNvPr id="0" name=""/>
        <dsp:cNvSpPr/>
      </dsp:nvSpPr>
      <dsp:spPr>
        <a:xfrm>
          <a:off x="0" y="2386549"/>
          <a:ext cx="5821767" cy="514800"/>
        </a:xfrm>
        <a:prstGeom prst="roundRect">
          <a:avLst/>
        </a:prstGeom>
        <a:solidFill>
          <a:schemeClr val="accent2">
            <a:hueOff val="1264967"/>
            <a:satOff val="-23931"/>
            <a:lumOff val="-166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Ρέα </a:t>
          </a:r>
          <a:endParaRPr lang="en-US" sz="2200" kern="1200" dirty="0"/>
        </a:p>
      </dsp:txBody>
      <dsp:txXfrm>
        <a:off x="25130" y="2411679"/>
        <a:ext cx="5771507" cy="464540"/>
      </dsp:txXfrm>
    </dsp:sp>
    <dsp:sp modelId="{18DA09C7-86EB-41F7-8571-FE133C388931}">
      <dsp:nvSpPr>
        <dsp:cNvPr id="0" name=""/>
        <dsp:cNvSpPr/>
      </dsp:nvSpPr>
      <dsp:spPr>
        <a:xfrm>
          <a:off x="0" y="2964709"/>
          <a:ext cx="5821767" cy="514800"/>
        </a:xfrm>
        <a:prstGeom prst="roundRect">
          <a:avLst/>
        </a:prstGeom>
        <a:solidFill>
          <a:schemeClr val="accent2">
            <a:hueOff val="1581209"/>
            <a:satOff val="-29914"/>
            <a:lumOff val="-20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Αγγελιάννα </a:t>
          </a:r>
          <a:endParaRPr lang="en-US" sz="2200" kern="1200" dirty="0"/>
        </a:p>
      </dsp:txBody>
      <dsp:txXfrm>
        <a:off x="25130" y="2989839"/>
        <a:ext cx="5771507" cy="464540"/>
      </dsp:txXfrm>
    </dsp:sp>
    <dsp:sp modelId="{682E3CCE-5B13-43AA-A4D7-1FB88F75C41A}">
      <dsp:nvSpPr>
        <dsp:cNvPr id="0" name=""/>
        <dsp:cNvSpPr/>
      </dsp:nvSpPr>
      <dsp:spPr>
        <a:xfrm>
          <a:off x="0" y="3542869"/>
          <a:ext cx="5821767" cy="514800"/>
        </a:xfrm>
        <a:prstGeom prst="roundRect">
          <a:avLst/>
        </a:prstGeom>
        <a:solidFill>
          <a:schemeClr val="accent2">
            <a:hueOff val="1897450"/>
            <a:satOff val="-35897"/>
            <a:lumOff val="-25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Νικόλας </a:t>
          </a:r>
          <a:endParaRPr lang="en-US" sz="2200" kern="1200" dirty="0"/>
        </a:p>
      </dsp:txBody>
      <dsp:txXfrm>
        <a:off x="25130" y="3567999"/>
        <a:ext cx="5771507" cy="464540"/>
      </dsp:txXfrm>
    </dsp:sp>
    <dsp:sp modelId="{BC36D0CE-AA2C-4A65-BE53-178CB6B6099B}">
      <dsp:nvSpPr>
        <dsp:cNvPr id="0" name=""/>
        <dsp:cNvSpPr/>
      </dsp:nvSpPr>
      <dsp:spPr>
        <a:xfrm>
          <a:off x="0" y="4121029"/>
          <a:ext cx="5821767" cy="514800"/>
        </a:xfrm>
        <a:prstGeom prst="roundRect">
          <a:avLst/>
        </a:prstGeom>
        <a:solidFill>
          <a:schemeClr val="accent2">
            <a:hueOff val="2213692"/>
            <a:satOff val="-41879"/>
            <a:lumOff val="-291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Κατερίνα </a:t>
          </a:r>
          <a:endParaRPr lang="en-US" sz="2200" kern="1200" dirty="0"/>
        </a:p>
      </dsp:txBody>
      <dsp:txXfrm>
        <a:off x="25130" y="4146159"/>
        <a:ext cx="5771507" cy="464540"/>
      </dsp:txXfrm>
    </dsp:sp>
    <dsp:sp modelId="{7440580D-2D99-4EE2-9102-AEEE6923F9CD}">
      <dsp:nvSpPr>
        <dsp:cNvPr id="0" name=""/>
        <dsp:cNvSpPr/>
      </dsp:nvSpPr>
      <dsp:spPr>
        <a:xfrm>
          <a:off x="0" y="4699188"/>
          <a:ext cx="5821767" cy="514800"/>
        </a:xfrm>
        <a:prstGeom prst="roundRect">
          <a:avLst/>
        </a:prstGeom>
        <a:solidFill>
          <a:schemeClr val="accent2">
            <a:hueOff val="2529934"/>
            <a:satOff val="-47862"/>
            <a:lumOff val="-33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l-GR" sz="2200" kern="1200" dirty="0" smtClean="0"/>
            <a:t>Νικόλας </a:t>
          </a:r>
          <a:endParaRPr lang="en-US" sz="2200" kern="1200" dirty="0"/>
        </a:p>
      </dsp:txBody>
      <dsp:txXfrm>
        <a:off x="25130" y="4724318"/>
        <a:ext cx="5771507" cy="4645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772ECF5E-C6C3-4A86-8C7F-BCA32770BEBF}" type="datetimeFigureOut">
              <a:rPr lang="el-GR" smtClean="0"/>
              <a:t>5/4/2021</a:t>
            </a:fld>
            <a:endParaRPr lang="el-GR"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l-GR" dirty="0"/>
          </a:p>
        </p:txBody>
      </p:sp>
      <p:sp>
        <p:nvSpPr>
          <p:cNvPr id="6" name="Slide Number Placeholder 5"/>
          <p:cNvSpPr>
            <a:spLocks noGrp="1"/>
          </p:cNvSpPr>
          <p:nvPr>
            <p:ph type="sldNum" sz="quarter" idx="12"/>
          </p:nvPr>
        </p:nvSpPr>
        <p:spPr>
          <a:xfrm>
            <a:off x="10469880"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19295938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72ECF5E-C6C3-4A86-8C7F-BCA32770BEBF}"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35548044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a:xfrm>
            <a:off x="804672" y="320040"/>
            <a:ext cx="3657600" cy="320040"/>
          </a:xfrm>
        </p:spPr>
        <p:txBody>
          <a:bodyPr/>
          <a:lstStyle/>
          <a:p>
            <a:fld id="{772ECF5E-C6C3-4A86-8C7F-BCA32770BEBF}" type="datetimeFigureOut">
              <a:rPr lang="el-GR" smtClean="0"/>
              <a:t>5/4/2021</a:t>
            </a:fld>
            <a:endParaRPr lang="el-GR"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l-GR" dirty="0"/>
          </a:p>
        </p:txBody>
      </p:sp>
      <p:sp>
        <p:nvSpPr>
          <p:cNvPr id="6" name="Slide Number Placeholder 5"/>
          <p:cNvSpPr>
            <a:spLocks noGrp="1"/>
          </p:cNvSpPr>
          <p:nvPr>
            <p:ph type="sldNum" sz="quarter" idx="12"/>
          </p:nvPr>
        </p:nvSpPr>
        <p:spPr>
          <a:xfrm>
            <a:off x="10469880"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40758583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a:xfrm>
            <a:off x="804672" y="320040"/>
            <a:ext cx="3657600" cy="320040"/>
          </a:xfrm>
        </p:spPr>
        <p:txBody>
          <a:bodyPr/>
          <a:lstStyle/>
          <a:p>
            <a:fld id="{772ECF5E-C6C3-4A86-8C7F-BCA32770BEBF}" type="datetimeFigureOut">
              <a:rPr lang="el-GR" smtClean="0"/>
              <a:t>5/4/2021</a:t>
            </a:fld>
            <a:endParaRPr lang="el-GR" dirty="0"/>
          </a:p>
        </p:txBody>
      </p:sp>
      <p:sp>
        <p:nvSpPr>
          <p:cNvPr id="6" name="Footer Placeholder 5"/>
          <p:cNvSpPr>
            <a:spLocks noGrp="1"/>
          </p:cNvSpPr>
          <p:nvPr>
            <p:ph type="ftr" sz="quarter" idx="11"/>
          </p:nvPr>
        </p:nvSpPr>
        <p:spPr>
          <a:xfrm>
            <a:off x="804672" y="6227064"/>
            <a:ext cx="10588752" cy="320040"/>
          </a:xfrm>
        </p:spPr>
        <p:txBody>
          <a:bodyPr/>
          <a:lstStyle/>
          <a:p>
            <a:endParaRPr lang="el-GR" dirty="0"/>
          </a:p>
        </p:txBody>
      </p:sp>
      <p:sp>
        <p:nvSpPr>
          <p:cNvPr id="7" name="Slide Number Placeholder 6"/>
          <p:cNvSpPr>
            <a:spLocks noGrp="1"/>
          </p:cNvSpPr>
          <p:nvPr>
            <p:ph type="sldNum" sz="quarter" idx="12"/>
          </p:nvPr>
        </p:nvSpPr>
        <p:spPr>
          <a:xfrm>
            <a:off x="10469880"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38079630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5125305" y="1488985"/>
            <a:ext cx="6264350" cy="169685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118447" y="4351687"/>
            <a:ext cx="6265588" cy="17040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a:xfrm>
            <a:off x="804672" y="320040"/>
            <a:ext cx="3657600" cy="320040"/>
          </a:xfrm>
        </p:spPr>
        <p:txBody>
          <a:bodyPr/>
          <a:lstStyle/>
          <a:p>
            <a:fld id="{772ECF5E-C6C3-4A86-8C7F-BCA32770BEBF}" type="datetimeFigureOut">
              <a:rPr lang="el-GR" smtClean="0"/>
              <a:t>5/4/2021</a:t>
            </a:fld>
            <a:endParaRPr lang="el-GR" dirty="0"/>
          </a:p>
        </p:txBody>
      </p:sp>
      <p:sp>
        <p:nvSpPr>
          <p:cNvPr id="8" name="Footer Placeholder 7"/>
          <p:cNvSpPr>
            <a:spLocks noGrp="1"/>
          </p:cNvSpPr>
          <p:nvPr>
            <p:ph type="ftr" sz="quarter" idx="11"/>
          </p:nvPr>
        </p:nvSpPr>
        <p:spPr>
          <a:xfrm>
            <a:off x="804672" y="6227064"/>
            <a:ext cx="10588752" cy="320040"/>
          </a:xfrm>
        </p:spPr>
        <p:txBody>
          <a:bodyPr/>
          <a:lstStyle/>
          <a:p>
            <a:endParaRPr lang="el-GR" dirty="0"/>
          </a:p>
        </p:txBody>
      </p:sp>
      <p:sp>
        <p:nvSpPr>
          <p:cNvPr id="9" name="Slide Number Placeholder 8"/>
          <p:cNvSpPr>
            <a:spLocks noGrp="1"/>
          </p:cNvSpPr>
          <p:nvPr>
            <p:ph type="sldNum" sz="quarter" idx="12"/>
          </p:nvPr>
        </p:nvSpPr>
        <p:spPr>
          <a:xfrm>
            <a:off x="10469880"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24757492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772ECF5E-C6C3-4A86-8C7F-BCA32770BEBF}" type="datetimeFigureOut">
              <a:rPr lang="el-GR" smtClean="0"/>
              <a:t>5/4/2021</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23129336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772ECF5E-C6C3-4A86-8C7F-BCA32770BEBF}" type="datetimeFigureOut">
              <a:rPr lang="el-GR" smtClean="0"/>
              <a:t>5/4/2021</a:t>
            </a:fld>
            <a:endParaRPr lang="el-GR" dirty="0"/>
          </a:p>
        </p:txBody>
      </p:sp>
      <p:sp>
        <p:nvSpPr>
          <p:cNvPr id="3" name="Footer Placeholder 2"/>
          <p:cNvSpPr>
            <a:spLocks noGrp="1"/>
          </p:cNvSpPr>
          <p:nvPr>
            <p:ph type="ftr" sz="quarter" idx="11"/>
          </p:nvPr>
        </p:nvSpPr>
        <p:spPr>
          <a:xfrm>
            <a:off x="804672" y="6227064"/>
            <a:ext cx="10588752" cy="320040"/>
          </a:xfrm>
        </p:spPr>
        <p:txBody>
          <a:bodyPr/>
          <a:lstStyle/>
          <a:p>
            <a:endParaRPr lang="el-GR" dirty="0"/>
          </a:p>
        </p:txBody>
      </p:sp>
      <p:sp>
        <p:nvSpPr>
          <p:cNvPr id="4" name="Slide Number Placeholder 3"/>
          <p:cNvSpPr>
            <a:spLocks noGrp="1"/>
          </p:cNvSpPr>
          <p:nvPr>
            <p:ph type="sldNum" sz="quarter" idx="12"/>
          </p:nvPr>
        </p:nvSpPr>
        <p:spPr>
          <a:xfrm>
            <a:off x="10469880"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14750643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72ECF5E-C6C3-4A86-8C7F-BCA32770BEBF}" type="datetimeFigureOut">
              <a:rPr lang="el-GR" smtClean="0"/>
              <a:t>5/4/2021</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16427279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dirty="0"/>
              <a:t>Κάντε κλικ στο εικονίδιο για να προσθέσετε εικόνα</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804672" y="320040"/>
            <a:ext cx="3657600" cy="320040"/>
          </a:xfrm>
        </p:spPr>
        <p:txBody>
          <a:bodyPr/>
          <a:lstStyle/>
          <a:p>
            <a:fld id="{772ECF5E-C6C3-4A86-8C7F-BCA32770BEBF}" type="datetimeFigureOut">
              <a:rPr lang="el-GR" smtClean="0"/>
              <a:t>5/4/2021</a:t>
            </a:fld>
            <a:endParaRPr lang="el-GR" dirty="0"/>
          </a:p>
        </p:txBody>
      </p:sp>
      <p:sp>
        <p:nvSpPr>
          <p:cNvPr id="6" name="Footer Placeholder 5"/>
          <p:cNvSpPr>
            <a:spLocks noGrp="1"/>
          </p:cNvSpPr>
          <p:nvPr>
            <p:ph type="ftr" sz="quarter" idx="11"/>
          </p:nvPr>
        </p:nvSpPr>
        <p:spPr>
          <a:xfrm>
            <a:off x="804672" y="6227064"/>
            <a:ext cx="5942203" cy="320040"/>
          </a:xfrm>
        </p:spPr>
        <p:txBody>
          <a:bodyPr/>
          <a:lstStyle/>
          <a:p>
            <a:endParaRPr lang="el-GR" dirty="0"/>
          </a:p>
        </p:txBody>
      </p:sp>
      <p:sp>
        <p:nvSpPr>
          <p:cNvPr id="7" name="Slide Number Placeholder 6"/>
          <p:cNvSpPr>
            <a:spLocks noGrp="1"/>
          </p:cNvSpPr>
          <p:nvPr>
            <p:ph type="sldNum" sz="quarter" idx="12"/>
          </p:nvPr>
        </p:nvSpPr>
        <p:spPr>
          <a:xfrm>
            <a:off x="5828377"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8063404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72ECF5E-C6C3-4A86-8C7F-BCA32770BEBF}" type="datetimeFigureOut">
              <a:rPr lang="el-GR" smtClean="0"/>
              <a:t>5/4/2021</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5686109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a:xfrm>
            <a:off x="804672" y="320040"/>
            <a:ext cx="3657600" cy="320040"/>
          </a:xfrm>
        </p:spPr>
        <p:txBody>
          <a:bodyPr/>
          <a:lstStyle/>
          <a:p>
            <a:fld id="{772ECF5E-C6C3-4A86-8C7F-BCA32770BEBF}" type="datetimeFigureOut">
              <a:rPr lang="el-GR" smtClean="0"/>
              <a:t>5/4/2021</a:t>
            </a:fld>
            <a:endParaRPr lang="el-GR" dirty="0"/>
          </a:p>
        </p:txBody>
      </p:sp>
      <p:sp>
        <p:nvSpPr>
          <p:cNvPr id="5" name="Footer Placeholder 4"/>
          <p:cNvSpPr>
            <a:spLocks noGrp="1"/>
          </p:cNvSpPr>
          <p:nvPr>
            <p:ph type="ftr" sz="quarter" idx="11"/>
          </p:nvPr>
        </p:nvSpPr>
        <p:spPr>
          <a:xfrm>
            <a:off x="804672" y="6227064"/>
            <a:ext cx="10588752" cy="320040"/>
          </a:xfrm>
        </p:spPr>
        <p:txBody>
          <a:bodyPr/>
          <a:lstStyle/>
          <a:p>
            <a:endParaRPr lang="el-GR" dirty="0"/>
          </a:p>
        </p:txBody>
      </p:sp>
      <p:sp>
        <p:nvSpPr>
          <p:cNvPr id="6" name="Slide Number Placeholder 5"/>
          <p:cNvSpPr>
            <a:spLocks noGrp="1"/>
          </p:cNvSpPr>
          <p:nvPr>
            <p:ph type="sldNum" sz="quarter" idx="12"/>
          </p:nvPr>
        </p:nvSpPr>
        <p:spPr>
          <a:xfrm>
            <a:off x="10469880" y="320040"/>
            <a:ext cx="914400" cy="320040"/>
          </a:xfrm>
        </p:spPr>
        <p:txBody>
          <a:bodyPr/>
          <a:lstStyle/>
          <a:p>
            <a:fld id="{D88F771B-84F2-432F-AB71-03BE789F3019}" type="slidenum">
              <a:rPr lang="el-GR" smtClean="0"/>
              <a:t>‹#›</a:t>
            </a:fld>
            <a:endParaRPr lang="el-GR" dirty="0"/>
          </a:p>
        </p:txBody>
      </p:sp>
    </p:spTree>
    <p:extLst>
      <p:ext uri="{BB962C8B-B14F-4D97-AF65-F5344CB8AC3E}">
        <p14:creationId xmlns:p14="http://schemas.microsoft.com/office/powerpoint/2010/main" val="30315632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772ECF5E-C6C3-4A86-8C7F-BCA32770BEBF}" type="datetimeFigureOut">
              <a:rPr lang="el-GR" smtClean="0"/>
              <a:t>5/4/2021</a:t>
            </a:fld>
            <a:endParaRPr lang="el-GR"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l-GR"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D88F771B-84F2-432F-AB71-03BE789F3019}" type="slidenum">
              <a:rPr lang="el-GR" smtClean="0"/>
              <a:t>‹#›</a:t>
            </a:fld>
            <a:endParaRPr lang="el-GR" dirty="0"/>
          </a:p>
        </p:txBody>
      </p:sp>
    </p:spTree>
    <p:extLst>
      <p:ext uri="{BB962C8B-B14F-4D97-AF65-F5344CB8AC3E}">
        <p14:creationId xmlns:p14="http://schemas.microsoft.com/office/powerpoint/2010/main" val="169581445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46">
            <a:extLst>
              <a:ext uri="{FF2B5EF4-FFF2-40B4-BE49-F238E27FC236}">
                <a16:creationId xmlns:a16="http://schemas.microsoft.com/office/drawing/2014/main" xmlns="" id="{FD8F1113-2E3C-46E3-B54F-B7F421EEF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41" name="Group 148">
            <a:extLst>
              <a:ext uri="{FF2B5EF4-FFF2-40B4-BE49-F238E27FC236}">
                <a16:creationId xmlns:a16="http://schemas.microsoft.com/office/drawing/2014/main" xmlns="" id="{465DDECC-A11E-434E-87B2-8997CD3832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1042" name="Freeform 5">
              <a:extLst>
                <a:ext uri="{FF2B5EF4-FFF2-40B4-BE49-F238E27FC236}">
                  <a16:creationId xmlns:a16="http://schemas.microsoft.com/office/drawing/2014/main" xmlns="" id="{B54A4D14-513F-4121-92D3-5CCB468962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3" name="Freeform 6">
              <a:extLst>
                <a:ext uri="{FF2B5EF4-FFF2-40B4-BE49-F238E27FC236}">
                  <a16:creationId xmlns:a16="http://schemas.microsoft.com/office/drawing/2014/main" xmlns="" id="{6C3411F1-AD17-499D-AFEF-2F300F6DF0F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4" name="Freeform 7">
              <a:extLst>
                <a:ext uri="{FF2B5EF4-FFF2-40B4-BE49-F238E27FC236}">
                  <a16:creationId xmlns:a16="http://schemas.microsoft.com/office/drawing/2014/main" xmlns="" id="{60BF2CBE-B1E9-4C42-89DC-C35E4E65164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5" name="Freeform 8">
              <a:extLst>
                <a:ext uri="{FF2B5EF4-FFF2-40B4-BE49-F238E27FC236}">
                  <a16:creationId xmlns:a16="http://schemas.microsoft.com/office/drawing/2014/main" xmlns="" id="{72C95A87-DCDB-41C4-B774-744B3ECBE8C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6" name="Freeform 9">
              <a:extLst>
                <a:ext uri="{FF2B5EF4-FFF2-40B4-BE49-F238E27FC236}">
                  <a16:creationId xmlns:a16="http://schemas.microsoft.com/office/drawing/2014/main" xmlns="" id="{BCB97515-32FF-43A6-A51C-B140193ABB6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7" name="Freeform 10">
              <a:extLst>
                <a:ext uri="{FF2B5EF4-FFF2-40B4-BE49-F238E27FC236}">
                  <a16:creationId xmlns:a16="http://schemas.microsoft.com/office/drawing/2014/main" xmlns="" id="{9C6379D3-7045-4B76-9409-6D23D753D05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8" name="Freeform 11">
              <a:extLst>
                <a:ext uri="{FF2B5EF4-FFF2-40B4-BE49-F238E27FC236}">
                  <a16:creationId xmlns:a16="http://schemas.microsoft.com/office/drawing/2014/main" xmlns="" id="{7C324CDD-B30F-47DD-8627-E2171D5E839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9" name="Freeform 12">
              <a:extLst>
                <a:ext uri="{FF2B5EF4-FFF2-40B4-BE49-F238E27FC236}">
                  <a16:creationId xmlns:a16="http://schemas.microsoft.com/office/drawing/2014/main" xmlns="" id="{61B1C1DE-4201-4989-BE65-41ADC247255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0" name="Freeform 13">
              <a:extLst>
                <a:ext uri="{FF2B5EF4-FFF2-40B4-BE49-F238E27FC236}">
                  <a16:creationId xmlns:a16="http://schemas.microsoft.com/office/drawing/2014/main" xmlns="" id="{0A9092BE-A36C-4833-8E71-2850F4AF7C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1" name="Freeform 14">
              <a:extLst>
                <a:ext uri="{FF2B5EF4-FFF2-40B4-BE49-F238E27FC236}">
                  <a16:creationId xmlns:a16="http://schemas.microsoft.com/office/drawing/2014/main" xmlns="" id="{806398CC-D327-4E06-838C-31119BD56F8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2" name="Freeform 15">
              <a:extLst>
                <a:ext uri="{FF2B5EF4-FFF2-40B4-BE49-F238E27FC236}">
                  <a16:creationId xmlns:a16="http://schemas.microsoft.com/office/drawing/2014/main" xmlns="" id="{1E3F0C5B-76A9-4A8F-A1CB-35C0DE83A83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3" name="Freeform 16">
              <a:extLst>
                <a:ext uri="{FF2B5EF4-FFF2-40B4-BE49-F238E27FC236}">
                  <a16:creationId xmlns:a16="http://schemas.microsoft.com/office/drawing/2014/main" xmlns="" id="{70A741CC-E736-448A-A94E-5C8BB9711DC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4" name="Freeform 17">
              <a:extLst>
                <a:ext uri="{FF2B5EF4-FFF2-40B4-BE49-F238E27FC236}">
                  <a16:creationId xmlns:a16="http://schemas.microsoft.com/office/drawing/2014/main" xmlns="" id="{202722D1-549B-407E-BF75-2A1E8DB5BAD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5" name="Freeform 18">
              <a:extLst>
                <a:ext uri="{FF2B5EF4-FFF2-40B4-BE49-F238E27FC236}">
                  <a16:creationId xmlns:a16="http://schemas.microsoft.com/office/drawing/2014/main" xmlns="" id="{5CA8D742-18BD-41B5-9C00-FCFFAED2575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6" name="Freeform 19">
              <a:extLst>
                <a:ext uri="{FF2B5EF4-FFF2-40B4-BE49-F238E27FC236}">
                  <a16:creationId xmlns:a16="http://schemas.microsoft.com/office/drawing/2014/main" xmlns="" id="{8BF81081-4C33-488E-A37E-B95567D0BFA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7" name="Freeform 20">
              <a:extLst>
                <a:ext uri="{FF2B5EF4-FFF2-40B4-BE49-F238E27FC236}">
                  <a16:creationId xmlns:a16="http://schemas.microsoft.com/office/drawing/2014/main" xmlns="" id="{462F0DE0-CEBA-420B-8032-FB60893B8E1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8" name="Freeform 21">
              <a:extLst>
                <a:ext uri="{FF2B5EF4-FFF2-40B4-BE49-F238E27FC236}">
                  <a16:creationId xmlns:a16="http://schemas.microsoft.com/office/drawing/2014/main" xmlns="" id="{79C8D19E-E3D6-45A6-BCA2-5918A37D7AC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9" name="Freeform 22">
              <a:extLst>
                <a:ext uri="{FF2B5EF4-FFF2-40B4-BE49-F238E27FC236}">
                  <a16:creationId xmlns:a16="http://schemas.microsoft.com/office/drawing/2014/main" xmlns="" id="{43280283-E04A-43CA-BFA1-F285486A2F0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0" name="Freeform 23">
              <a:extLst>
                <a:ext uri="{FF2B5EF4-FFF2-40B4-BE49-F238E27FC236}">
                  <a16:creationId xmlns:a16="http://schemas.microsoft.com/office/drawing/2014/main" xmlns="" id="{38328CB6-0FC5-4AEA-BC7E-489267CB6F1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Τίτλος 1">
            <a:extLst>
              <a:ext uri="{FF2B5EF4-FFF2-40B4-BE49-F238E27FC236}">
                <a16:creationId xmlns:a16="http://schemas.microsoft.com/office/drawing/2014/main" xmlns="" id="{8D4DD1F5-B8B2-44D2-BB6D-4C603DA5D7D2}"/>
              </a:ext>
            </a:extLst>
          </p:cNvPr>
          <p:cNvSpPr>
            <a:spLocks noGrp="1"/>
          </p:cNvSpPr>
          <p:nvPr>
            <p:ph type="ctrTitle"/>
          </p:nvPr>
        </p:nvSpPr>
        <p:spPr>
          <a:xfrm>
            <a:off x="2047793" y="4614902"/>
            <a:ext cx="8081960" cy="943954"/>
          </a:xfrm>
        </p:spPr>
        <p:txBody>
          <a:bodyPr>
            <a:normAutofit/>
          </a:bodyPr>
          <a:lstStyle/>
          <a:p>
            <a:r>
              <a:rPr lang="el-GR" sz="4000" dirty="0">
                <a:solidFill>
                  <a:schemeClr val="tx2"/>
                </a:solidFill>
                <a:latin typeface="+mn-lt"/>
              </a:rPr>
              <a:t>ΤΟ ΣΧΟΛΕΙΟ ΜΑΣ</a:t>
            </a:r>
          </a:p>
        </p:txBody>
      </p:sp>
      <p:sp>
        <p:nvSpPr>
          <p:cNvPr id="3" name="Υπότιτλος 2">
            <a:extLst>
              <a:ext uri="{FF2B5EF4-FFF2-40B4-BE49-F238E27FC236}">
                <a16:creationId xmlns:a16="http://schemas.microsoft.com/office/drawing/2014/main" xmlns="" id="{1FB4E1B9-5306-4B9F-9917-51B9F2F6B507}"/>
              </a:ext>
            </a:extLst>
          </p:cNvPr>
          <p:cNvSpPr>
            <a:spLocks noGrp="1"/>
          </p:cNvSpPr>
          <p:nvPr>
            <p:ph type="subTitle" idx="1"/>
          </p:nvPr>
        </p:nvSpPr>
        <p:spPr>
          <a:xfrm>
            <a:off x="2047793" y="5558857"/>
            <a:ext cx="8081960" cy="522636"/>
          </a:xfrm>
        </p:spPr>
        <p:txBody>
          <a:bodyPr>
            <a:noAutofit/>
          </a:bodyPr>
          <a:lstStyle/>
          <a:p>
            <a:r>
              <a:rPr lang="el-GR" sz="4000" dirty="0">
                <a:ln w="0"/>
                <a:solidFill>
                  <a:schemeClr val="accent1"/>
                </a:solidFill>
                <a:effectLst>
                  <a:outerShdw blurRad="38100" dist="25400" dir="5400000" algn="ctr" rotWithShape="0">
                    <a:srgbClr val="6E747A">
                      <a:alpha val="43000"/>
                    </a:srgbClr>
                  </a:outerShdw>
                </a:effectLst>
              </a:rPr>
              <a:t>ΕΚΠΑΙΔΕΥΤΗΡΙΑ ΗΛΙΑΔΗ</a:t>
            </a:r>
          </a:p>
        </p:txBody>
      </p:sp>
      <p:sp>
        <p:nvSpPr>
          <p:cNvPr id="1061" name="Isosceles Triangle 39">
            <a:extLst>
              <a:ext uri="{FF2B5EF4-FFF2-40B4-BE49-F238E27FC236}">
                <a16:creationId xmlns:a16="http://schemas.microsoft.com/office/drawing/2014/main" xmlns="" id="{4F37E7FB-7372-47E3-914E-7CF7E94B1C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5892384" y="4386808"/>
            <a:ext cx="407233" cy="351063"/>
          </a:xfrm>
          <a:prstGeom prst="triangle">
            <a:avLst/>
          </a:prstGeom>
          <a:solidFill>
            <a:srgbClr val="649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2" name="Rectangle 171">
            <a:extLst>
              <a:ext uri="{FF2B5EF4-FFF2-40B4-BE49-F238E27FC236}">
                <a16:creationId xmlns:a16="http://schemas.microsoft.com/office/drawing/2014/main" xmlns="" id="{16E168E2-3256-43A5-9298-9E5A6AE8F7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2847" y="954593"/>
            <a:ext cx="6086306" cy="3432215"/>
          </a:xfrm>
          <a:prstGeom prst="rect">
            <a:avLst/>
          </a:prstGeom>
          <a:solidFill>
            <a:schemeClr val="bg1"/>
          </a:solidFill>
          <a:ln w="19050">
            <a:solidFill>
              <a:srgbClr val="649C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Εικόνα 27"/>
          <p:cNvPicPr/>
          <p:nvPr/>
        </p:nvPicPr>
        <p:blipFill>
          <a:blip r:embed="rId2" cstate="print">
            <a:extLst>
              <a:ext uri="{28A0092B-C50C-407E-A947-70E740481C1C}">
                <a14:useLocalDpi xmlns:a14="http://schemas.microsoft.com/office/drawing/2010/main" val="0"/>
              </a:ext>
            </a:extLst>
          </a:blip>
          <a:stretch>
            <a:fillRect/>
          </a:stretch>
        </p:blipFill>
        <p:spPr bwMode="auto">
          <a:xfrm>
            <a:off x="2448009" y="265685"/>
            <a:ext cx="6787004" cy="45977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598497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Τίτλος 20">
            <a:extLst>
              <a:ext uri="{FF2B5EF4-FFF2-40B4-BE49-F238E27FC236}">
                <a16:creationId xmlns:a16="http://schemas.microsoft.com/office/drawing/2014/main" xmlns="" id="{9D3CBC31-F27A-4C95-8D66-FEC773AF3005}"/>
              </a:ext>
            </a:extLst>
          </p:cNvPr>
          <p:cNvSpPr>
            <a:spLocks noGrp="1"/>
          </p:cNvSpPr>
          <p:nvPr>
            <p:ph type="title"/>
          </p:nvPr>
        </p:nvSpPr>
        <p:spPr/>
        <p:txBody>
          <a:bodyPr/>
          <a:lstStyle/>
          <a:p>
            <a:endParaRPr lang="el-GR"/>
          </a:p>
        </p:txBody>
      </p:sp>
      <p:pic>
        <p:nvPicPr>
          <p:cNvPr id="12" name="Picture 2">
            <a:extLst>
              <a:ext uri="{FF2B5EF4-FFF2-40B4-BE49-F238E27FC236}">
                <a16:creationId xmlns:a16="http://schemas.microsoft.com/office/drawing/2014/main" xmlns="" id="{CC106158-0323-4E69-A004-71C23148254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888631" y="2417650"/>
            <a:ext cx="3498979" cy="2320990"/>
          </a:xfrm>
          <a:noFill/>
          <a:extLst>
            <a:ext uri="{909E8E84-426E-40DD-AFC4-6F175D3DCCD1}">
              <a14:hiddenFill xmlns:a14="http://schemas.microsoft.com/office/drawing/2010/main">
                <a:solidFill>
                  <a:srgbClr val="FFFFFF"/>
                </a:solidFill>
              </a14:hiddenFill>
            </a:ext>
          </a:extLst>
        </p:spPr>
      </p:pic>
      <p:sp>
        <p:nvSpPr>
          <p:cNvPr id="4" name="Θέση περιεχομένου 3">
            <a:extLst>
              <a:ext uri="{FF2B5EF4-FFF2-40B4-BE49-F238E27FC236}">
                <a16:creationId xmlns:a16="http://schemas.microsoft.com/office/drawing/2014/main" xmlns="" id="{DF5464EC-ABB0-41A6-B8E7-3BE22D3E79C0}"/>
              </a:ext>
            </a:extLst>
          </p:cNvPr>
          <p:cNvSpPr>
            <a:spLocks noGrp="1"/>
          </p:cNvSpPr>
          <p:nvPr>
            <p:ph type="body" sz="half" idx="4294967295"/>
          </p:nvPr>
        </p:nvSpPr>
        <p:spPr>
          <a:xfrm>
            <a:off x="5340626" y="622852"/>
            <a:ext cx="5776913" cy="5417340"/>
          </a:xfrm>
        </p:spPr>
        <p:txBody>
          <a:bodyPr>
            <a:noAutofit/>
          </a:bodyPr>
          <a:lstStyle/>
          <a:p>
            <a:pPr algn="just"/>
            <a:r>
              <a:rPr lang="el-GR" sz="1600" dirty="0"/>
              <a:t>Η ΙΣΤΟΡΙΑ ΤΟΥ ΣΧΟΛΕΙΟΥ</a:t>
            </a:r>
          </a:p>
          <a:p>
            <a:pPr indent="90000" algn="just"/>
            <a:r>
              <a:rPr lang="el-GR" sz="1600" dirty="0" smtClean="0"/>
              <a:t> Ο </a:t>
            </a:r>
            <a:r>
              <a:rPr lang="el-GR" sz="1600" dirty="0"/>
              <a:t>δάσκαλος Ιωάννης Ηλιάδης, ένας άνθρωπος με όραμα και  διορατικότητα, ιδρύει το 1962 τα «Εκπαιδευτήρια Ηλιάδη» στη Σαλαμίνα.</a:t>
            </a:r>
            <a:r>
              <a:rPr lang="en-US" sz="1600" dirty="0"/>
              <a:t> </a:t>
            </a:r>
            <a:r>
              <a:rPr lang="el-GR" sz="1600" dirty="0"/>
              <a:t>Το όραμά του ήταν να </a:t>
            </a:r>
            <a:r>
              <a:rPr lang="el-GR" sz="1600" dirty="0" smtClean="0"/>
              <a:t>δημιουργήσει </a:t>
            </a:r>
            <a:r>
              <a:rPr lang="el-GR" sz="1600" dirty="0"/>
              <a:t>ένα σχολείο που θα έβρισκε τρόπους να αναδείξει τις δημιουργικές ικανότητες κάθε μαθητή, ενθαρρύνοντας την αυτοεκτίμηση και την αυτοπεποίθηση μέσα από αποτελεσματικές διδακτικές προσεγγίσεις, να τον οδηγήσει στην αβίαστη κατάκτηση της γνώσης. Είναι το πρώτο και μοναδικό δημοτικό </a:t>
            </a:r>
            <a:r>
              <a:rPr lang="el-GR" sz="1600" dirty="0" smtClean="0"/>
              <a:t>ιδιωτικό σχολείο </a:t>
            </a:r>
            <a:r>
              <a:rPr lang="el-GR" sz="1600" dirty="0"/>
              <a:t>που ιδρύεται στο νησί. Είναι ένα οικογενειακό σχολείο που διατηρεί την προσωπική σχέση με τους μαθητές και τους </a:t>
            </a:r>
            <a:r>
              <a:rPr lang="el-GR" sz="1600" dirty="0" smtClean="0"/>
              <a:t>γονείς.</a:t>
            </a:r>
            <a:endParaRPr lang="el-GR" sz="1600" dirty="0"/>
          </a:p>
          <a:p>
            <a:pPr indent="90000" algn="just"/>
            <a:r>
              <a:rPr lang="el-GR" sz="1600" dirty="0"/>
              <a:t> </a:t>
            </a:r>
            <a:r>
              <a:rPr lang="el-GR" sz="1600" dirty="0" smtClean="0"/>
              <a:t>Το </a:t>
            </a:r>
            <a:r>
              <a:rPr lang="el-GR" sz="1600" dirty="0"/>
              <a:t>1963 ιδρύεται και το πρώτο ιδιωτικό νηπιαγωγείο Ηλιάδη και το πρώτο νηπιαγωγείο σε όλο το νησί από τον αείμνηστο Ιωάννη Ηλιάδη. Πρωτοποριακή κίνηση για εκείνη </a:t>
            </a:r>
            <a:r>
              <a:rPr lang="el-GR" sz="1600" dirty="0" smtClean="0"/>
              <a:t>την εποχή</a:t>
            </a:r>
            <a:r>
              <a:rPr lang="el-GR" sz="1600" dirty="0"/>
              <a:t>…</a:t>
            </a:r>
          </a:p>
          <a:p>
            <a:pPr algn="just"/>
            <a:endParaRPr lang="el-GR" sz="1600" dirty="0"/>
          </a:p>
        </p:txBody>
      </p:sp>
    </p:spTree>
    <p:extLst>
      <p:ext uri="{BB962C8B-B14F-4D97-AF65-F5344CB8AC3E}">
        <p14:creationId xmlns:p14="http://schemas.microsoft.com/office/powerpoint/2010/main" val="2663539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xmlns="" id="{13CE3966-65ED-46FA-9289-78459E7B173A}"/>
              </a:ext>
            </a:extLst>
          </p:cNvPr>
          <p:cNvSpPr>
            <a:spLocks noGrp="1"/>
          </p:cNvSpPr>
          <p:nvPr>
            <p:ph type="title"/>
          </p:nvPr>
        </p:nvSpPr>
        <p:spPr>
          <a:xfrm>
            <a:off x="2880485" y="841375"/>
            <a:ext cx="6230857" cy="1230570"/>
          </a:xfrm>
        </p:spPr>
        <p:txBody>
          <a:bodyPr anchor="t">
            <a:normAutofit/>
          </a:bodyPr>
          <a:lstStyle/>
          <a:p>
            <a:pPr algn="l"/>
            <a:r>
              <a:rPr lang="el-GR" sz="3600" dirty="0">
                <a:solidFill>
                  <a:schemeClr val="accent1"/>
                </a:solidFill>
              </a:rPr>
              <a:t>ΤΟΠΟΘΕΣΙΑ</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xmlns="" id="{8D702C80-CF00-4F60-8447-00D0F376A9B8}"/>
              </a:ext>
            </a:extLst>
          </p:cNvPr>
          <p:cNvSpPr>
            <a:spLocks noGrp="1"/>
          </p:cNvSpPr>
          <p:nvPr>
            <p:ph idx="1"/>
          </p:nvPr>
        </p:nvSpPr>
        <p:spPr>
          <a:xfrm>
            <a:off x="2880487" y="2249046"/>
            <a:ext cx="6123783" cy="3802762"/>
          </a:xfrm>
        </p:spPr>
        <p:txBody>
          <a:bodyPr anchor="t">
            <a:normAutofit/>
          </a:bodyPr>
          <a:lstStyle/>
          <a:p>
            <a:r>
              <a:rPr lang="el-GR" sz="1600" dirty="0"/>
              <a:t>Το σχολείο μας βρίσκεται στην οδό Ασωπού 15, κοντά στα Παλούκια.  Η γειτονιά γύρω από το σχολείο είναι πολύ ήσυχη και υπάρχουν πολλά σπίτια. Σχεδόν απέναντι βρίσκεται ο </a:t>
            </a:r>
            <a:r>
              <a:rPr lang="el-GR" sz="1600" dirty="0" smtClean="0"/>
              <a:t>Ι.Ν. του </a:t>
            </a:r>
            <a:r>
              <a:rPr lang="el-GR" sz="1600" dirty="0"/>
              <a:t>Αγίου Λαυρεντίου, για αυτό και το δεύτερο όνομα του σχολείου είναι «Άγιος Λαυρέντιος». Τέλος πολύ κοντά υπάρχει και ένα μικρό αλσύλλιο. Από το σχολείο έχουν περάσει πολλοί μαθητές στα τόσα χρόνια λειτουργίας του.</a:t>
            </a:r>
          </a:p>
        </p:txBody>
      </p:sp>
    </p:spTree>
    <p:extLst>
      <p:ext uri="{BB962C8B-B14F-4D97-AF65-F5344CB8AC3E}">
        <p14:creationId xmlns:p14="http://schemas.microsoft.com/office/powerpoint/2010/main" val="10576465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sz="3600" dirty="0">
                <a:latin typeface="+mn-lt"/>
              </a:rPr>
              <a:t> Προνήπιο</a:t>
            </a:r>
            <a:br>
              <a:rPr lang="el-GR" sz="3600" dirty="0">
                <a:latin typeface="+mn-lt"/>
              </a:rPr>
            </a:br>
            <a:endParaRPr lang="el-GR" sz="3600" dirty="0">
              <a:latin typeface="+mn-lt"/>
            </a:endParaRPr>
          </a:p>
        </p:txBody>
      </p:sp>
      <p:sp>
        <p:nvSpPr>
          <p:cNvPr id="3" name="Υπότιτλος 2"/>
          <p:cNvSpPr>
            <a:spLocks noGrp="1"/>
          </p:cNvSpPr>
          <p:nvPr>
            <p:ph type="subTitle" idx="1"/>
          </p:nvPr>
        </p:nvSpPr>
        <p:spPr/>
        <p:txBody>
          <a:bodyPr>
            <a:normAutofit fontScale="77500" lnSpcReduction="20000"/>
          </a:bodyPr>
          <a:lstStyle/>
          <a:p>
            <a:pPr algn="l"/>
            <a:r>
              <a:rPr lang="el-GR" sz="2600" i="1" dirty="0"/>
              <a:t>Μετά τον παιδικό σταθμό, όλα τα παιδάκια πάνε στην φωλιά των προνηπίων. Σε έναν πολύ όμορφο χώρο με δίπλα το πράσινο γρασίδι, ασχολούνται μ’ εκπαιδευτικά παιχνίδια με βιντεάκια κατάλληλα για την ηλικία τους με τραγούδια και χειροτεχνίες που τους μαθαίνουν έμπειρες δασκάλες, έτσι επί τυγχάνεται το δέσιμο μεταξύ παιδιών και σχολείου</a:t>
            </a:r>
            <a:r>
              <a:rPr lang="el-GR" dirty="0"/>
              <a:t>. </a:t>
            </a:r>
          </a:p>
        </p:txBody>
      </p:sp>
      <p:pic>
        <p:nvPicPr>
          <p:cNvPr id="4098" name="Picture 2">
            <a:extLst>
              <a:ext uri="{FF2B5EF4-FFF2-40B4-BE49-F238E27FC236}">
                <a16:creationId xmlns:a16="http://schemas.microsoft.com/office/drawing/2014/main" xmlns="" id="{C626CB75-2E39-479E-8D8A-18477CE459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118" y="220738"/>
            <a:ext cx="4185203" cy="277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405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xmlns="" id="{48CAE4AE-A9DF-45AF-9A9C-1712BC634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3" name="Group 72">
            <a:extLst>
              <a:ext uri="{FF2B5EF4-FFF2-40B4-BE49-F238E27FC236}">
                <a16:creationId xmlns:a16="http://schemas.microsoft.com/office/drawing/2014/main" xmlns="" id="{6C272060-BC98-4C91-A58F-4DFEC566CF7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74" name="Freeform 5">
              <a:extLst>
                <a:ext uri="{FF2B5EF4-FFF2-40B4-BE49-F238E27FC236}">
                  <a16:creationId xmlns:a16="http://schemas.microsoft.com/office/drawing/2014/main" xmlns="" id="{8BA2DCB9-0DC0-4109-B2A2-56896E35E66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
              <a:extLst>
                <a:ext uri="{FF2B5EF4-FFF2-40B4-BE49-F238E27FC236}">
                  <a16:creationId xmlns:a16="http://schemas.microsoft.com/office/drawing/2014/main" xmlns="" id="{64A33555-1142-4AD7-8084-1A99422A118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
              <a:extLst>
                <a:ext uri="{FF2B5EF4-FFF2-40B4-BE49-F238E27FC236}">
                  <a16:creationId xmlns:a16="http://schemas.microsoft.com/office/drawing/2014/main" xmlns="" id="{BC6E4081-1A88-453E-8CCF-B97B0CE20DF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8">
              <a:extLst>
                <a:ext uri="{FF2B5EF4-FFF2-40B4-BE49-F238E27FC236}">
                  <a16:creationId xmlns:a16="http://schemas.microsoft.com/office/drawing/2014/main" xmlns="" id="{5B7E0935-6EE8-4C61-AED5-09B9A2A99AF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9">
              <a:extLst>
                <a:ext uri="{FF2B5EF4-FFF2-40B4-BE49-F238E27FC236}">
                  <a16:creationId xmlns:a16="http://schemas.microsoft.com/office/drawing/2014/main" xmlns="" id="{EB962BD6-C878-48FF-A75E-DCC7BDA3C33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10">
              <a:extLst>
                <a:ext uri="{FF2B5EF4-FFF2-40B4-BE49-F238E27FC236}">
                  <a16:creationId xmlns:a16="http://schemas.microsoft.com/office/drawing/2014/main" xmlns="" id="{CABF3786-BDE1-4FE5-9967-F6B6131A2CF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11">
              <a:extLst>
                <a:ext uri="{FF2B5EF4-FFF2-40B4-BE49-F238E27FC236}">
                  <a16:creationId xmlns:a16="http://schemas.microsoft.com/office/drawing/2014/main" xmlns="" id="{4969707A-C75E-4F7F-A5C2-2991C654755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12">
              <a:extLst>
                <a:ext uri="{FF2B5EF4-FFF2-40B4-BE49-F238E27FC236}">
                  <a16:creationId xmlns:a16="http://schemas.microsoft.com/office/drawing/2014/main" xmlns="" id="{0E293989-8389-48CD-85D3-CAEFD5E9637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13">
              <a:extLst>
                <a:ext uri="{FF2B5EF4-FFF2-40B4-BE49-F238E27FC236}">
                  <a16:creationId xmlns:a16="http://schemas.microsoft.com/office/drawing/2014/main" xmlns="" id="{8DCF1E8B-9247-45E2-8641-90DA9F7D525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14">
              <a:extLst>
                <a:ext uri="{FF2B5EF4-FFF2-40B4-BE49-F238E27FC236}">
                  <a16:creationId xmlns:a16="http://schemas.microsoft.com/office/drawing/2014/main" xmlns="" id="{48DF418F-91AD-4E55-AF3B-F28FF45961B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15">
              <a:extLst>
                <a:ext uri="{FF2B5EF4-FFF2-40B4-BE49-F238E27FC236}">
                  <a16:creationId xmlns:a16="http://schemas.microsoft.com/office/drawing/2014/main" xmlns="" id="{EDBF35BD-D1DA-49B1-AE30-289189DACD5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16">
              <a:extLst>
                <a:ext uri="{FF2B5EF4-FFF2-40B4-BE49-F238E27FC236}">
                  <a16:creationId xmlns:a16="http://schemas.microsoft.com/office/drawing/2014/main" xmlns="" id="{69198BEC-A3B6-4562-AB0F-3E7760026C4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17">
              <a:extLst>
                <a:ext uri="{FF2B5EF4-FFF2-40B4-BE49-F238E27FC236}">
                  <a16:creationId xmlns:a16="http://schemas.microsoft.com/office/drawing/2014/main" xmlns="" id="{9AB30D45-77AB-4323-83A2-1A637D07D54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18">
              <a:extLst>
                <a:ext uri="{FF2B5EF4-FFF2-40B4-BE49-F238E27FC236}">
                  <a16:creationId xmlns:a16="http://schemas.microsoft.com/office/drawing/2014/main" xmlns="" id="{D1AD137E-7B63-434C-9D0D-5A64BB49685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19">
              <a:extLst>
                <a:ext uri="{FF2B5EF4-FFF2-40B4-BE49-F238E27FC236}">
                  <a16:creationId xmlns:a16="http://schemas.microsoft.com/office/drawing/2014/main" xmlns="" id="{8B32BE2D-36DC-4BD0-952E-8FE32A70DB8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20">
              <a:extLst>
                <a:ext uri="{FF2B5EF4-FFF2-40B4-BE49-F238E27FC236}">
                  <a16:creationId xmlns:a16="http://schemas.microsoft.com/office/drawing/2014/main" xmlns="" id="{930295E0-AD01-4DB0-9829-AD91BED608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21">
              <a:extLst>
                <a:ext uri="{FF2B5EF4-FFF2-40B4-BE49-F238E27FC236}">
                  <a16:creationId xmlns:a16="http://schemas.microsoft.com/office/drawing/2014/main" xmlns="" id="{29807E74-6BFD-4EA7-B3F3-92C0728A7D8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22">
              <a:extLst>
                <a:ext uri="{FF2B5EF4-FFF2-40B4-BE49-F238E27FC236}">
                  <a16:creationId xmlns:a16="http://schemas.microsoft.com/office/drawing/2014/main" xmlns="" id="{C9EDBF49-4B87-4B6F-BEE6-DDC4A63CE60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23">
              <a:extLst>
                <a:ext uri="{FF2B5EF4-FFF2-40B4-BE49-F238E27FC236}">
                  <a16:creationId xmlns:a16="http://schemas.microsoft.com/office/drawing/2014/main" xmlns="" id="{7738C468-1405-4ED9-8392-F93FA995EE0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24">
              <a:extLst>
                <a:ext uri="{FF2B5EF4-FFF2-40B4-BE49-F238E27FC236}">
                  <a16:creationId xmlns:a16="http://schemas.microsoft.com/office/drawing/2014/main" xmlns="" id="{F16402CF-F511-450A-8584-8C8A5B7E9D9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25">
              <a:extLst>
                <a:ext uri="{FF2B5EF4-FFF2-40B4-BE49-F238E27FC236}">
                  <a16:creationId xmlns:a16="http://schemas.microsoft.com/office/drawing/2014/main" xmlns="" id="{85E5B49A-CFC2-4019-9BA6-528095F788C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Τίτλος 1">
            <a:extLst>
              <a:ext uri="{FF2B5EF4-FFF2-40B4-BE49-F238E27FC236}">
                <a16:creationId xmlns:a16="http://schemas.microsoft.com/office/drawing/2014/main" xmlns="" id="{D6A73994-BFAE-4957-95F7-64C61897D633}"/>
              </a:ext>
            </a:extLst>
          </p:cNvPr>
          <p:cNvSpPr>
            <a:spLocks noGrp="1"/>
          </p:cNvSpPr>
          <p:nvPr>
            <p:ph type="title"/>
          </p:nvPr>
        </p:nvSpPr>
        <p:spPr>
          <a:xfrm>
            <a:off x="7269686" y="795527"/>
            <a:ext cx="4123738" cy="1433323"/>
          </a:xfrm>
        </p:spPr>
        <p:txBody>
          <a:bodyPr>
            <a:normAutofit/>
          </a:bodyPr>
          <a:lstStyle/>
          <a:p>
            <a:pPr algn="l"/>
            <a:r>
              <a:rPr lang="el-GR" sz="3200" dirty="0">
                <a:solidFill>
                  <a:schemeClr val="tx2"/>
                </a:solidFill>
              </a:rPr>
              <a:t>ΝΗΠΙΑΓΩΓΕΙΟ</a:t>
            </a:r>
          </a:p>
        </p:txBody>
      </p:sp>
      <p:sp>
        <p:nvSpPr>
          <p:cNvPr id="96" name="Rectangle 95">
            <a:extLst>
              <a:ext uri="{FF2B5EF4-FFF2-40B4-BE49-F238E27FC236}">
                <a16:creationId xmlns:a16="http://schemas.microsoft.com/office/drawing/2014/main" xmlns="" id="{E972DE0D-2E53-4159-ABD3-C601524262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7720" y="795527"/>
            <a:ext cx="5970638" cy="5248847"/>
          </a:xfrm>
          <a:prstGeom prst="rect">
            <a:avLst/>
          </a:prstGeom>
          <a:solidFill>
            <a:schemeClr val="bg1"/>
          </a:solidFill>
          <a:ln w="19050">
            <a:solidFill>
              <a:srgbClr val="E3B77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a:extLst>
              <a:ext uri="{FF2B5EF4-FFF2-40B4-BE49-F238E27FC236}">
                <a16:creationId xmlns:a16="http://schemas.microsoft.com/office/drawing/2014/main" xmlns="" id="{E009F78B-C70B-4C19-A1AD-91EF13F253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10" r="5116"/>
          <a:stretch/>
        </p:blipFill>
        <p:spPr bwMode="auto">
          <a:xfrm>
            <a:off x="972115" y="960214"/>
            <a:ext cx="5641848" cy="491947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3" name="Θέση περιεχομένου 2">
            <a:extLst>
              <a:ext uri="{FF2B5EF4-FFF2-40B4-BE49-F238E27FC236}">
                <a16:creationId xmlns:a16="http://schemas.microsoft.com/office/drawing/2014/main" xmlns="" id="{34082EF9-1F93-4EA5-95F0-95D20F289873}"/>
              </a:ext>
            </a:extLst>
          </p:cNvPr>
          <p:cNvSpPr>
            <a:spLocks noGrp="1"/>
          </p:cNvSpPr>
          <p:nvPr>
            <p:ph idx="1"/>
          </p:nvPr>
        </p:nvSpPr>
        <p:spPr>
          <a:xfrm>
            <a:off x="7293817" y="2338388"/>
            <a:ext cx="4099607" cy="3678237"/>
          </a:xfrm>
        </p:spPr>
        <p:txBody>
          <a:bodyPr>
            <a:normAutofit/>
          </a:bodyPr>
          <a:lstStyle/>
          <a:p>
            <a:pPr>
              <a:buClr>
                <a:srgbClr val="E3B771"/>
              </a:buClr>
            </a:pPr>
            <a:r>
              <a:rPr lang="el-GR" dirty="0"/>
              <a:t>Το νηπιαγωγείο βρίσκεται στον ίδιο χώρο με το Δημοτικό σχολείο. Έχουν κοινή αυλή αλλά όχι κοινές ώρες διαλείμματος. Συστεγάζεται με το προνήπιο αλλά σε ξεχωριστές αίθουσες.  Έχουν μεγάλα παράθυρα και μπροστά βρίσκεται ένας μεγάλος κήπος αλλά και ένα μέρος με μοκέτα και παιχνίδια εξωτερικού χώρου.</a:t>
            </a:r>
          </a:p>
        </p:txBody>
      </p:sp>
    </p:spTree>
    <p:extLst>
      <p:ext uri="{BB962C8B-B14F-4D97-AF65-F5344CB8AC3E}">
        <p14:creationId xmlns:p14="http://schemas.microsoft.com/office/powerpoint/2010/main" val="2942921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53BB5D57-6178-4F62-B472-0312F6D95A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383B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xmlns="" id="{4800B320-C486-4967-AFB8-58E3EBDA9EF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0624" y="0"/>
            <a:ext cx="12584114" cy="6853238"/>
            <a:chOff x="-417513" y="0"/>
            <a:chExt cx="12584114" cy="6853238"/>
          </a:xfrm>
        </p:grpSpPr>
        <p:sp>
          <p:nvSpPr>
            <p:cNvPr id="11" name="Freeform 5">
              <a:extLst>
                <a:ext uri="{FF2B5EF4-FFF2-40B4-BE49-F238E27FC236}">
                  <a16:creationId xmlns:a16="http://schemas.microsoft.com/office/drawing/2014/main" xmlns="" id="{B6E6BEB2-753A-4253-9BE2-9E569A8A5E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196A6026-E2E2-4401-BB72-F8314907AB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C852B828-3E4B-4404-AEE7-815B0B6EEB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B2BAC571-023A-4027-9689-5A7375FE53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6BB424FB-2158-48AB-9A28-A11889AA5A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BE5FA512-D3FE-4F91-AE23-51DAAAA74EE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83CF3A0A-06AA-4987-8182-4F86E662EC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969C6F15-1F6D-46D5-8C47-3FBC312536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01E2B94D-4E93-4C11-A1FC-B3A6E8CC5F1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47C1110-8C08-4C26-BD0D-3083BFAC1D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3085CEBC-D1F5-4F82-93C8-8ED38B7CBE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3ED8F25D-E867-46B6-A62D-3B21147680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BB81545-0C01-4B56-BADD-6B7D5B72AF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A1574FCC-646A-4771-AB54-A44212F198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A56CC2BC-E51D-4A79-AA80-770FAA7844E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95E0495-B7F8-44C5-AD1F-5F3C8633E3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28C1E7AA-A198-498A-9426-7632D7AA3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96410611-0DF8-42D3-91B1-B87AE692EB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EACF821F-24B2-49B5-8688-744B0EADF0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418BD791-FEEE-4A18-A5EF-F3815F184CD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D5D16C8F-EA4F-447C-934A-06E7BFAE92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89" y="643466"/>
            <a:ext cx="10861737" cy="5837847"/>
          </a:xfrm>
          <a:prstGeom prst="rect">
            <a:avLst/>
          </a:prstGeom>
        </p:spPr>
      </p:pic>
      <p:sp>
        <p:nvSpPr>
          <p:cNvPr id="2" name="AutoShape 2" descr="Εμφάνιση IMG-ac241ff065fc03b37f21ef0f90267c7c-V.jpg"/>
          <p:cNvSpPr>
            <a:spLocks noChangeAspect="1" noChangeArrowheads="1"/>
          </p:cNvSpPr>
          <p:nvPr/>
        </p:nvSpPr>
        <p:spPr bwMode="auto">
          <a:xfrm>
            <a:off x="155574" y="-144463"/>
            <a:ext cx="12604461" cy="126045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dirty="0"/>
          </a:p>
        </p:txBody>
      </p:sp>
    </p:spTree>
    <p:extLst>
      <p:ext uri="{BB962C8B-B14F-4D97-AF65-F5344CB8AC3E}">
        <p14:creationId xmlns:p14="http://schemas.microsoft.com/office/powerpoint/2010/main" val="19724512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 name="Rectangle 8">
            <a:extLst>
              <a:ext uri="{FF2B5EF4-FFF2-40B4-BE49-F238E27FC236}">
                <a16:creationId xmlns:a16="http://schemas.microsoft.com/office/drawing/2014/main" xmlns="" id="{A3BAF07C-C39E-42EB-BB22-8D46691D97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306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7" name="Group 10">
            <a:extLst>
              <a:ext uri="{FF2B5EF4-FFF2-40B4-BE49-F238E27FC236}">
                <a16:creationId xmlns:a16="http://schemas.microsoft.com/office/drawing/2014/main" xmlns="" id="{D8E9CF54-0466-4261-9E62-0249E60E188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118" name="Freeform 5">
              <a:extLst>
                <a:ext uri="{FF2B5EF4-FFF2-40B4-BE49-F238E27FC236}">
                  <a16:creationId xmlns:a16="http://schemas.microsoft.com/office/drawing/2014/main" xmlns="" id="{33E32106-E8B1-4F76-9EE6-58537738A3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9" name="Freeform 6">
              <a:extLst>
                <a:ext uri="{FF2B5EF4-FFF2-40B4-BE49-F238E27FC236}">
                  <a16:creationId xmlns:a16="http://schemas.microsoft.com/office/drawing/2014/main" xmlns="" id="{C32C2C46-A045-44FB-8A74-5EBD650C27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0" name="Freeform 7">
              <a:extLst>
                <a:ext uri="{FF2B5EF4-FFF2-40B4-BE49-F238E27FC236}">
                  <a16:creationId xmlns:a16="http://schemas.microsoft.com/office/drawing/2014/main" xmlns="" id="{6A76F79C-6683-4940-BCF7-4BCCCEE406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1" name="Freeform 8">
              <a:extLst>
                <a:ext uri="{FF2B5EF4-FFF2-40B4-BE49-F238E27FC236}">
                  <a16:creationId xmlns:a16="http://schemas.microsoft.com/office/drawing/2014/main" xmlns="" id="{FF4675A3-6D07-4B1F-9BFC-AEBEA1AD06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2" name="Freeform 9">
              <a:extLst>
                <a:ext uri="{FF2B5EF4-FFF2-40B4-BE49-F238E27FC236}">
                  <a16:creationId xmlns:a16="http://schemas.microsoft.com/office/drawing/2014/main" xmlns="" id="{765E127A-B6B7-4B1D-B7BD-6C8C969D29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3" name="Freeform 10">
              <a:extLst>
                <a:ext uri="{FF2B5EF4-FFF2-40B4-BE49-F238E27FC236}">
                  <a16:creationId xmlns:a16="http://schemas.microsoft.com/office/drawing/2014/main" xmlns="" id="{3BCA9D9E-C72C-4751-BFA9-10B85CACE3C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4" name="Freeform 11">
              <a:extLst>
                <a:ext uri="{FF2B5EF4-FFF2-40B4-BE49-F238E27FC236}">
                  <a16:creationId xmlns:a16="http://schemas.microsoft.com/office/drawing/2014/main" xmlns="" id="{080C708C-69BF-441B-AB75-C98160ED06D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5" name="Freeform 12">
              <a:extLst>
                <a:ext uri="{FF2B5EF4-FFF2-40B4-BE49-F238E27FC236}">
                  <a16:creationId xmlns:a16="http://schemas.microsoft.com/office/drawing/2014/main" xmlns="" id="{3E79964E-F8F1-4763-8892-7BC3DAE306E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6" name="Freeform 13">
              <a:extLst>
                <a:ext uri="{FF2B5EF4-FFF2-40B4-BE49-F238E27FC236}">
                  <a16:creationId xmlns:a16="http://schemas.microsoft.com/office/drawing/2014/main" xmlns="" id="{FE09592A-FCC9-4AE5-BA0B-730C6F3BBE9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7" name="Freeform 14">
              <a:extLst>
                <a:ext uri="{FF2B5EF4-FFF2-40B4-BE49-F238E27FC236}">
                  <a16:creationId xmlns:a16="http://schemas.microsoft.com/office/drawing/2014/main" xmlns="" id="{96448994-820C-4BC1-ABF3-4579C6F99A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8" name="Freeform 15">
              <a:extLst>
                <a:ext uri="{FF2B5EF4-FFF2-40B4-BE49-F238E27FC236}">
                  <a16:creationId xmlns:a16="http://schemas.microsoft.com/office/drawing/2014/main" xmlns="" id="{9BB0D192-565A-42B9-B292-CC032D71A6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29" name="Freeform 16">
              <a:extLst>
                <a:ext uri="{FF2B5EF4-FFF2-40B4-BE49-F238E27FC236}">
                  <a16:creationId xmlns:a16="http://schemas.microsoft.com/office/drawing/2014/main" xmlns="" id="{6D1CA09C-5F40-4E92-A7E9-D1FCEE51283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30" name="Freeform 17">
              <a:extLst>
                <a:ext uri="{FF2B5EF4-FFF2-40B4-BE49-F238E27FC236}">
                  <a16:creationId xmlns:a16="http://schemas.microsoft.com/office/drawing/2014/main" xmlns="" id="{379F5AA5-2E14-4880-A5A6-07AEF2AD89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1" name="Freeform 18">
              <a:extLst>
                <a:ext uri="{FF2B5EF4-FFF2-40B4-BE49-F238E27FC236}">
                  <a16:creationId xmlns:a16="http://schemas.microsoft.com/office/drawing/2014/main" xmlns="" id="{EF14BD32-D239-4DA3-98B3-7752073657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2" name="Freeform 19">
              <a:extLst>
                <a:ext uri="{FF2B5EF4-FFF2-40B4-BE49-F238E27FC236}">
                  <a16:creationId xmlns:a16="http://schemas.microsoft.com/office/drawing/2014/main" xmlns="" id="{CF07B250-E5E4-4624-9BD7-8D513A67B7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3" name="Freeform 20">
              <a:extLst>
                <a:ext uri="{FF2B5EF4-FFF2-40B4-BE49-F238E27FC236}">
                  <a16:creationId xmlns:a16="http://schemas.microsoft.com/office/drawing/2014/main" xmlns="" id="{BCC5D120-7C8C-4290-865C-4EE6E4F245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4" name="Freeform 21">
              <a:extLst>
                <a:ext uri="{FF2B5EF4-FFF2-40B4-BE49-F238E27FC236}">
                  <a16:creationId xmlns:a16="http://schemas.microsoft.com/office/drawing/2014/main" xmlns="" id="{C24688C6-CAE5-4EF2-B2BA-A138DA0A24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5" name="Freeform 22">
              <a:extLst>
                <a:ext uri="{FF2B5EF4-FFF2-40B4-BE49-F238E27FC236}">
                  <a16:creationId xmlns:a16="http://schemas.microsoft.com/office/drawing/2014/main" xmlns="" id="{6BD31099-7C13-4901-A04F-632B1CD846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6" name="Freeform 23">
              <a:extLst>
                <a:ext uri="{FF2B5EF4-FFF2-40B4-BE49-F238E27FC236}">
                  <a16:creationId xmlns:a16="http://schemas.microsoft.com/office/drawing/2014/main" xmlns="" id="{679F5FF7-82B2-4033-8FBE-63170C93783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pic>
        <p:nvPicPr>
          <p:cNvPr id="4" name="Picture 1" descr="Εικόνα που περιέχει δέντρο, υπαίθριος&#10;&#10;Περιγραφή που δημιουργήθηκε αυτόματα">
            <a:extLst>
              <a:ext uri="{FF2B5EF4-FFF2-40B4-BE49-F238E27FC236}">
                <a16:creationId xmlns:a16="http://schemas.microsoft.com/office/drawing/2014/main" xmlns="" id="{A383C7C4-D602-4973-BCDF-C68BA5610309}"/>
              </a:ext>
            </a:extLst>
          </p:cNvPr>
          <p:cNvPicPr/>
          <p:nvPr/>
        </p:nvPicPr>
        <p:blipFill rotWithShape="1">
          <a:blip r:embed="rId2">
            <a:extLst>
              <a:ext uri="{28A0092B-C50C-407E-A947-70E740481C1C}">
                <a14:useLocalDpi xmlns:a14="http://schemas.microsoft.com/office/drawing/2010/main" val="0"/>
              </a:ext>
            </a:extLst>
          </a:blip>
          <a:srcRect t="13060" b="30424"/>
          <a:stretch/>
        </p:blipFill>
        <p:spPr>
          <a:xfrm>
            <a:off x="20" y="10"/>
            <a:ext cx="12191980" cy="4599422"/>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p:spPr>
      </p:pic>
      <p:sp>
        <p:nvSpPr>
          <p:cNvPr id="3" name="Θέση περιεχομένου 2">
            <a:extLst>
              <a:ext uri="{FF2B5EF4-FFF2-40B4-BE49-F238E27FC236}">
                <a16:creationId xmlns:a16="http://schemas.microsoft.com/office/drawing/2014/main" xmlns="" id="{A1D39983-1B2A-4E6B-AD8E-77D0A68590EC}"/>
              </a:ext>
            </a:extLst>
          </p:cNvPr>
          <p:cNvSpPr>
            <a:spLocks noGrp="1"/>
          </p:cNvSpPr>
          <p:nvPr>
            <p:ph idx="1"/>
          </p:nvPr>
        </p:nvSpPr>
        <p:spPr>
          <a:xfrm>
            <a:off x="6226706" y="4767660"/>
            <a:ext cx="5173613" cy="1770300"/>
          </a:xfrm>
        </p:spPr>
        <p:txBody>
          <a:bodyPr>
            <a:normAutofit/>
          </a:bodyPr>
          <a:lstStyle/>
          <a:p>
            <a:pPr>
              <a:lnSpc>
                <a:spcPct val="110000"/>
              </a:lnSpc>
            </a:pPr>
            <a:r>
              <a:rPr lang="el-GR" sz="1500" dirty="0"/>
              <a:t>ΤΟ ΓΗΠΕΔΟ</a:t>
            </a:r>
          </a:p>
          <a:p>
            <a:pPr>
              <a:lnSpc>
                <a:spcPct val="110000"/>
              </a:lnSpc>
            </a:pPr>
            <a:r>
              <a:rPr lang="el-GR" sz="1500" dirty="0"/>
              <a:t>Το γήπεδο είναι το πιο αγαπημένο μέρος όλων των παιδιών. Υπάρχουν μπασκέτες και 2 τέρματα και γύρω γύρω είναι περιφραγμένο, αν και πολλές φορές μας φεύγει η μπάλα στα διπλανά σπίτια. Εκεί κάνουμε γυμναστική αλλά και κάποιες εκδηλώσεις.</a:t>
            </a:r>
          </a:p>
        </p:txBody>
      </p:sp>
    </p:spTree>
    <p:extLst>
      <p:ext uri="{BB962C8B-B14F-4D97-AF65-F5344CB8AC3E}">
        <p14:creationId xmlns:p14="http://schemas.microsoft.com/office/powerpoint/2010/main" val="29194514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22" name="Rectangle 72">
            <a:extLst>
              <a:ext uri="{FF2B5EF4-FFF2-40B4-BE49-F238E27FC236}">
                <a16:creationId xmlns:a16="http://schemas.microsoft.com/office/drawing/2014/main" xmlns="" id="{F205B310-74AF-40F6-B090-BF58CCDE99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23" name="Group 74">
            <a:extLst>
              <a:ext uri="{FF2B5EF4-FFF2-40B4-BE49-F238E27FC236}">
                <a16:creationId xmlns:a16="http://schemas.microsoft.com/office/drawing/2014/main" xmlns="" id="{DAEA7B76-7928-444A-8083-8218182EFE4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3124" name="Freeform 5">
              <a:extLst>
                <a:ext uri="{FF2B5EF4-FFF2-40B4-BE49-F238E27FC236}">
                  <a16:creationId xmlns:a16="http://schemas.microsoft.com/office/drawing/2014/main" xmlns="" id="{C98BBEFC-77A1-4ADB-97DD-4DE1677C933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5" name="Freeform 6">
              <a:extLst>
                <a:ext uri="{FF2B5EF4-FFF2-40B4-BE49-F238E27FC236}">
                  <a16:creationId xmlns:a16="http://schemas.microsoft.com/office/drawing/2014/main" xmlns="" id="{E8B01967-C362-43C6-ABAA-9E346EBF522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6" name="Freeform 7">
              <a:extLst>
                <a:ext uri="{FF2B5EF4-FFF2-40B4-BE49-F238E27FC236}">
                  <a16:creationId xmlns:a16="http://schemas.microsoft.com/office/drawing/2014/main" xmlns="" id="{656315AB-23B7-42CF-B5BA-220DA37D58B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7" name="Freeform 8">
              <a:extLst>
                <a:ext uri="{FF2B5EF4-FFF2-40B4-BE49-F238E27FC236}">
                  <a16:creationId xmlns:a16="http://schemas.microsoft.com/office/drawing/2014/main" xmlns="" id="{C8BF70CF-1818-45B9-A69D-3BFB91205F1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8" name="Freeform 9">
              <a:extLst>
                <a:ext uri="{FF2B5EF4-FFF2-40B4-BE49-F238E27FC236}">
                  <a16:creationId xmlns:a16="http://schemas.microsoft.com/office/drawing/2014/main" xmlns="" id="{DDA329A7-3E52-4260-99D6-78330486A62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9" name="Freeform 10">
              <a:extLst>
                <a:ext uri="{FF2B5EF4-FFF2-40B4-BE49-F238E27FC236}">
                  <a16:creationId xmlns:a16="http://schemas.microsoft.com/office/drawing/2014/main" xmlns="" id="{CC46899E-70DF-4B7B-B8F2-3E05ACA0C27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0" name="Freeform 11">
              <a:extLst>
                <a:ext uri="{FF2B5EF4-FFF2-40B4-BE49-F238E27FC236}">
                  <a16:creationId xmlns:a16="http://schemas.microsoft.com/office/drawing/2014/main" xmlns="" id="{0B13DCCA-79A8-4084-8C42-18B69367515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1" name="Freeform 12">
              <a:extLst>
                <a:ext uri="{FF2B5EF4-FFF2-40B4-BE49-F238E27FC236}">
                  <a16:creationId xmlns:a16="http://schemas.microsoft.com/office/drawing/2014/main" xmlns="" id="{EA2B9AF6-AE95-48DF-B28B-C34071622FE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2" name="Freeform 13">
              <a:extLst>
                <a:ext uri="{FF2B5EF4-FFF2-40B4-BE49-F238E27FC236}">
                  <a16:creationId xmlns:a16="http://schemas.microsoft.com/office/drawing/2014/main" xmlns="" id="{04C0E6CE-9DC3-41A9-8C8F-69DC5573705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3" name="Freeform 14">
              <a:extLst>
                <a:ext uri="{FF2B5EF4-FFF2-40B4-BE49-F238E27FC236}">
                  <a16:creationId xmlns:a16="http://schemas.microsoft.com/office/drawing/2014/main" xmlns="" id="{00DE5827-9E3D-4E70-B28C-DB4702A7B28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4" name="Freeform 15">
              <a:extLst>
                <a:ext uri="{FF2B5EF4-FFF2-40B4-BE49-F238E27FC236}">
                  <a16:creationId xmlns:a16="http://schemas.microsoft.com/office/drawing/2014/main" xmlns="" id="{460CAB6A-9C34-47EE-9BEE-58B2C383B30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5" name="Freeform 16">
              <a:extLst>
                <a:ext uri="{FF2B5EF4-FFF2-40B4-BE49-F238E27FC236}">
                  <a16:creationId xmlns:a16="http://schemas.microsoft.com/office/drawing/2014/main" xmlns="" id="{6D774754-B866-447B-ACD5-CCE75FD5541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6" name="Freeform 17">
              <a:extLst>
                <a:ext uri="{FF2B5EF4-FFF2-40B4-BE49-F238E27FC236}">
                  <a16:creationId xmlns:a16="http://schemas.microsoft.com/office/drawing/2014/main" xmlns="" id="{238E12A5-238E-4AB4-9193-D92B5B34F06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7" name="Freeform 18">
              <a:extLst>
                <a:ext uri="{FF2B5EF4-FFF2-40B4-BE49-F238E27FC236}">
                  <a16:creationId xmlns:a16="http://schemas.microsoft.com/office/drawing/2014/main" xmlns="" id="{6F72A819-30D0-4E8B-BE49-19989EECB4C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8" name="Freeform 19">
              <a:extLst>
                <a:ext uri="{FF2B5EF4-FFF2-40B4-BE49-F238E27FC236}">
                  <a16:creationId xmlns:a16="http://schemas.microsoft.com/office/drawing/2014/main" xmlns="" id="{7C378013-9788-4D12-9F8C-71A8E40EBDD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9" name="Freeform 20">
              <a:extLst>
                <a:ext uri="{FF2B5EF4-FFF2-40B4-BE49-F238E27FC236}">
                  <a16:creationId xmlns:a16="http://schemas.microsoft.com/office/drawing/2014/main" xmlns="" id="{BA286D4C-7EFE-4526-8272-017C7F0C113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0" name="Freeform 21">
              <a:extLst>
                <a:ext uri="{FF2B5EF4-FFF2-40B4-BE49-F238E27FC236}">
                  <a16:creationId xmlns:a16="http://schemas.microsoft.com/office/drawing/2014/main" xmlns="" id="{EA66AFD6-7597-4EA6-B8A2-69E1351E6DF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1" name="Freeform 22">
              <a:extLst>
                <a:ext uri="{FF2B5EF4-FFF2-40B4-BE49-F238E27FC236}">
                  <a16:creationId xmlns:a16="http://schemas.microsoft.com/office/drawing/2014/main" xmlns="" id="{F0C1C9AF-BA3F-4F98-BEE3-146012BF8C6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2" name="Freeform 23">
              <a:extLst>
                <a:ext uri="{FF2B5EF4-FFF2-40B4-BE49-F238E27FC236}">
                  <a16:creationId xmlns:a16="http://schemas.microsoft.com/office/drawing/2014/main" xmlns="" id="{3AB7D74B-F9BC-4554-B6B5-89A520209E6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3" name="Freeform 24">
              <a:extLst>
                <a:ext uri="{FF2B5EF4-FFF2-40B4-BE49-F238E27FC236}">
                  <a16:creationId xmlns:a16="http://schemas.microsoft.com/office/drawing/2014/main" xmlns="" id="{5856F07C-6607-4EC4-93BF-6B02544FFD4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4" name="Freeform 25">
              <a:extLst>
                <a:ext uri="{FF2B5EF4-FFF2-40B4-BE49-F238E27FC236}">
                  <a16:creationId xmlns:a16="http://schemas.microsoft.com/office/drawing/2014/main" xmlns="" id="{07EE273A-D853-4B87-9438-F40B88E7390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3145" name="Rectangle 97">
            <a:extLst>
              <a:ext uri="{FF2B5EF4-FFF2-40B4-BE49-F238E27FC236}">
                <a16:creationId xmlns:a16="http://schemas.microsoft.com/office/drawing/2014/main" xmlns="" id="{FDE17E88-CA1E-4EFB-A752-7D186AA1EA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a:extLst>
              <a:ext uri="{FF2B5EF4-FFF2-40B4-BE49-F238E27FC236}">
                <a16:creationId xmlns:a16="http://schemas.microsoft.com/office/drawing/2014/main" xmlns="" id="{2DC9593E-EAB2-4E35-A9A4-A4D4F608A9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15" r="9594" b="-1"/>
          <a:stretch/>
        </p:blipFill>
        <p:spPr bwMode="auto">
          <a:xfrm>
            <a:off x="7550167" y="10"/>
            <a:ext cx="4641833" cy="342921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146" name="Isosceles Triangle 22">
            <a:extLst>
              <a:ext uri="{FF2B5EF4-FFF2-40B4-BE49-F238E27FC236}">
                <a16:creationId xmlns:a16="http://schemas.microsoft.com/office/drawing/2014/main" xmlns="" id="{3B2CC556-D27E-44A0-926F-7C7F9F44D2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47" name="Rectangle 101">
            <a:extLst>
              <a:ext uri="{FF2B5EF4-FFF2-40B4-BE49-F238E27FC236}">
                <a16:creationId xmlns:a16="http://schemas.microsoft.com/office/drawing/2014/main" xmlns="" id="{37905A4D-F570-4B4A-9BC9-BB11F7A5E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xmlns="" id="{33297083-2DC0-4EA8-931F-EC603DA7F181}"/>
              </a:ext>
            </a:extLst>
          </p:cNvPr>
          <p:cNvSpPr>
            <a:spLocks noGrp="1"/>
          </p:cNvSpPr>
          <p:nvPr>
            <p:ph type="title"/>
          </p:nvPr>
        </p:nvSpPr>
        <p:spPr>
          <a:xfrm>
            <a:off x="873978" y="1718735"/>
            <a:ext cx="5767566" cy="1072378"/>
          </a:xfrm>
        </p:spPr>
        <p:txBody>
          <a:bodyPr anchor="ctr">
            <a:normAutofit/>
          </a:bodyPr>
          <a:lstStyle/>
          <a:p>
            <a:r>
              <a:rPr lang="el-GR" sz="3600" dirty="0"/>
              <a:t>ΤΟ ΠΡΟΑΥΛΙΟ</a:t>
            </a:r>
          </a:p>
        </p:txBody>
      </p:sp>
      <p:sp>
        <p:nvSpPr>
          <p:cNvPr id="3" name="Θέση περιεχομένου 2">
            <a:extLst>
              <a:ext uri="{FF2B5EF4-FFF2-40B4-BE49-F238E27FC236}">
                <a16:creationId xmlns:a16="http://schemas.microsoft.com/office/drawing/2014/main" xmlns="" id="{5672E490-4F55-4A48-9BF0-CD46759042A8}"/>
              </a:ext>
            </a:extLst>
          </p:cNvPr>
          <p:cNvSpPr>
            <a:spLocks noGrp="1"/>
          </p:cNvSpPr>
          <p:nvPr>
            <p:ph idx="1"/>
          </p:nvPr>
        </p:nvSpPr>
        <p:spPr>
          <a:xfrm>
            <a:off x="873102" y="2789239"/>
            <a:ext cx="5768442" cy="2683606"/>
          </a:xfrm>
        </p:spPr>
        <p:txBody>
          <a:bodyPr>
            <a:normAutofit lnSpcReduction="10000"/>
          </a:bodyPr>
          <a:lstStyle/>
          <a:p>
            <a:pPr algn="just">
              <a:lnSpc>
                <a:spcPct val="110000"/>
              </a:lnSpc>
            </a:pPr>
            <a:r>
              <a:rPr lang="el-GR" sz="1500" dirty="0">
                <a:solidFill>
                  <a:srgbClr val="FFFFFE"/>
                </a:solidFill>
                <a:effectLst/>
                <a:latin typeface="Calibri" panose="020F0502020204030204" pitchFamily="34" charset="0"/>
                <a:ea typeface="Times New Roman" panose="02020603050405020304" pitchFamily="18" charset="0"/>
                <a:cs typeface="Times New Roman" panose="02020603050405020304" pitchFamily="18" charset="0"/>
              </a:rPr>
              <a:t>Το προαύλιο του σχολείου μας εκθέτει στους τοίχους του τη ναυμαχία της Σαλαμίνας. Επίσης υπάρχουν και διάφορες ζωγραφιές οι οποίες μας βοηθάνε να σκεφτόμαστε χαρούμενα και ευχάριστα πράγματα την ώρα των διαλειμμάτων μας! </a:t>
            </a:r>
            <a:endParaRPr lang="el-GR" sz="1500" dirty="0" smtClean="0">
              <a:solidFill>
                <a:srgbClr val="FFFFFE"/>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0000"/>
              </a:lnSpc>
            </a:pPr>
            <a:r>
              <a:rPr lang="el-GR" sz="1500" dirty="0" smtClean="0">
                <a:solidFill>
                  <a:srgbClr val="FFFFFE"/>
                </a:solidFill>
                <a:effectLst/>
                <a:latin typeface="Calibri" panose="020F0502020204030204" pitchFamily="34" charset="0"/>
                <a:ea typeface="Times New Roman" panose="02020603050405020304" pitchFamily="18" charset="0"/>
                <a:cs typeface="Times New Roman" panose="02020603050405020304" pitchFamily="18" charset="0"/>
              </a:rPr>
              <a:t>Επίσης, </a:t>
            </a:r>
            <a:r>
              <a:rPr lang="el-GR" sz="1500" dirty="0">
                <a:solidFill>
                  <a:srgbClr val="FFFFFE"/>
                </a:solidFill>
                <a:effectLst/>
                <a:latin typeface="Calibri" panose="020F0502020204030204" pitchFamily="34" charset="0"/>
                <a:ea typeface="Times New Roman" panose="02020603050405020304" pitchFamily="18" charset="0"/>
                <a:cs typeface="Times New Roman" panose="02020603050405020304" pitchFamily="18" charset="0"/>
              </a:rPr>
              <a:t>υπάρχουν οι αγώνες που πολλές φορές παίζουμε την ώρα της γυμναστικής δίπλα υπάρχει το φιδάκι. Επίσης απέναντι από το φιδάκι υπάρχει η διατροφική πυραμίδα. Αλλά από την άλλη μεριά των αγώνων υπάρχουν διάφορα παιχνίδια τα οποία τα έχουν ζωγραφίσει οι δασκάλες για να παίζουν τα παιδιά την ώρα που κάνουμε διάλειμμα!!!</a:t>
            </a:r>
          </a:p>
          <a:p>
            <a:pPr algn="just">
              <a:lnSpc>
                <a:spcPct val="110000"/>
              </a:lnSpc>
            </a:pPr>
            <a:endParaRPr lang="el-GR" sz="1500" dirty="0">
              <a:solidFill>
                <a:srgbClr val="FFFFFE"/>
              </a:solidFill>
            </a:endParaRPr>
          </a:p>
        </p:txBody>
      </p:sp>
      <p:pic>
        <p:nvPicPr>
          <p:cNvPr id="3076" name="Picture 4">
            <a:extLst>
              <a:ext uri="{FF2B5EF4-FFF2-40B4-BE49-F238E27FC236}">
                <a16:creationId xmlns:a16="http://schemas.microsoft.com/office/drawing/2014/main" xmlns="" id="{FF3F63EE-00D4-448B-8D38-2EC43FF5DF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209" b="-2"/>
          <a:stretch/>
        </p:blipFill>
        <p:spPr bwMode="auto">
          <a:xfrm>
            <a:off x="7549862" y="3428999"/>
            <a:ext cx="4641833" cy="3429227"/>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5783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F08744-9D7B-4693-B8D6-2A5210AE96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32">
            <a:extLst>
              <a:ext uri="{FF2B5EF4-FFF2-40B4-BE49-F238E27FC236}">
                <a16:creationId xmlns:a16="http://schemas.microsoft.com/office/drawing/2014/main" xmlns="" id="{5B2E630F-F386-44FA-B1A1-C10A9BF434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xmlns="" id="{73567C09-8B4D-49A6-A711-C44C5807D8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Τίτλος 1"/>
          <p:cNvSpPr>
            <a:spLocks noGrp="1"/>
          </p:cNvSpPr>
          <p:nvPr>
            <p:ph type="title"/>
          </p:nvPr>
        </p:nvSpPr>
        <p:spPr>
          <a:xfrm>
            <a:off x="807720" y="2349925"/>
            <a:ext cx="2441894" cy="2456442"/>
          </a:xfrm>
        </p:spPr>
        <p:txBody>
          <a:bodyPr>
            <a:normAutofit/>
          </a:bodyPr>
          <a:lstStyle/>
          <a:p>
            <a:pPr algn="l"/>
            <a:r>
              <a:rPr lang="el-GR" sz="2500" dirty="0"/>
              <a:t>ΕΘΕΛΟΝΤΙΣΜΟΣ </a:t>
            </a:r>
          </a:p>
        </p:txBody>
      </p:sp>
      <p:sp>
        <p:nvSpPr>
          <p:cNvPr id="3" name="Υπότιτλος 2"/>
          <p:cNvSpPr>
            <a:spLocks noGrp="1"/>
          </p:cNvSpPr>
          <p:nvPr>
            <p:ph idx="1"/>
          </p:nvPr>
        </p:nvSpPr>
        <p:spPr>
          <a:xfrm>
            <a:off x="4846319" y="1111249"/>
            <a:ext cx="6554001" cy="4635503"/>
          </a:xfrm>
        </p:spPr>
        <p:txBody>
          <a:bodyPr>
            <a:normAutofit/>
          </a:bodyPr>
          <a:lstStyle/>
          <a:p>
            <a:r>
              <a:rPr lang="el-GR" i="1" dirty="0"/>
              <a:t>Στο σχολείο </a:t>
            </a:r>
            <a:r>
              <a:rPr lang="el-GR" i="1" dirty="0" smtClean="0"/>
              <a:t>μας, τα «Εκπαιδευτήρια Ηλιάδη» όλα </a:t>
            </a:r>
            <a:r>
              <a:rPr lang="el-GR" i="1" dirty="0"/>
              <a:t>τα παιδιά των τάξεων του δημοτικού δίνουν κάθε μήνα από 2ευρώ για την κιβωτό του κόσμου. Αυτά τα χρήματα το σχολείο μας, τα στέλνει στην κιβωτό για τα παιδιά που τα έχουν ανάγκη. Επίσης εμείς οι μαθητές της Ε’ τάξης επισκεπτόμαστε την κιβωτό και μαθαίνουμε πολλά πράγματα για τα παιδιά της κιβωτού. Επιπλέον, με πρωτοβουλία του σχολείου μας οι γονείς όλων των παιδιών προσφέρουν τρόφιμα τα οποία κάθε τάξη με το σχολικό λεωφορείο τα πηγαίνει στα σπίτια και τις οικογένειες που χρειάζονται βοήθεια</a:t>
            </a:r>
          </a:p>
        </p:txBody>
      </p:sp>
    </p:spTree>
    <p:extLst>
      <p:ext uri="{BB962C8B-B14F-4D97-AF65-F5344CB8AC3E}">
        <p14:creationId xmlns:p14="http://schemas.microsoft.com/office/powerpoint/2010/main" val="4250183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DF49B7A-663E-44B2-84C4-70BC6ED88D6E}"/>
              </a:ext>
            </a:extLst>
          </p:cNvPr>
          <p:cNvSpPr>
            <a:spLocks noGrp="1"/>
          </p:cNvSpPr>
          <p:nvPr>
            <p:ph type="title"/>
          </p:nvPr>
        </p:nvSpPr>
        <p:spPr>
          <a:xfrm>
            <a:off x="888631" y="2349925"/>
            <a:ext cx="3498979" cy="2456442"/>
          </a:xfrm>
        </p:spPr>
        <p:txBody>
          <a:bodyPr>
            <a:normAutofit/>
          </a:bodyPr>
          <a:lstStyle/>
          <a:p>
            <a:r>
              <a:rPr lang="el-GR" dirty="0"/>
              <a:t>Ευχαριστούμε!</a:t>
            </a:r>
          </a:p>
        </p:txBody>
      </p:sp>
      <p:graphicFrame>
        <p:nvGraphicFramePr>
          <p:cNvPr id="34" name="Θέση περιεχομένου 2">
            <a:extLst>
              <a:ext uri="{FF2B5EF4-FFF2-40B4-BE49-F238E27FC236}">
                <a16:creationId xmlns:a16="http://schemas.microsoft.com/office/drawing/2014/main" xmlns="" id="{A04B9BC5-7CF7-4E5B-91F2-A40E59901C16}"/>
              </a:ext>
            </a:extLst>
          </p:cNvPr>
          <p:cNvGraphicFramePr>
            <a:graphicFrameLocks noGrp="1"/>
          </p:cNvGraphicFramePr>
          <p:nvPr>
            <p:ph idx="1"/>
            <p:extLst>
              <p:ext uri="{D42A27DB-BD31-4B8C-83A1-F6EECF244321}">
                <p14:modId xmlns:p14="http://schemas.microsoft.com/office/powerpoint/2010/main" val="3945615237"/>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36282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Άτλαντας">
  <a:themeElements>
    <a:clrScheme name="Άτλαντας">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Άτλαντας">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Άτλαντας">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TM16401371[[fn=Άτλαντας]]</Template>
  <TotalTime>9</TotalTime>
  <Words>565</Words>
  <Application>Microsoft Office PowerPoint</Application>
  <PresentationFormat>Ευρεία οθόνη</PresentationFormat>
  <Paragraphs>28</Paragraphs>
  <Slides>10</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10</vt:i4>
      </vt:variant>
    </vt:vector>
  </HeadingPairs>
  <TitlesOfParts>
    <vt:vector size="16" baseType="lpstr">
      <vt:lpstr>Calibri</vt:lpstr>
      <vt:lpstr>Calibri Light</vt:lpstr>
      <vt:lpstr>Rockwell</vt:lpstr>
      <vt:lpstr>Times New Roman</vt:lpstr>
      <vt:lpstr>Wingdings</vt:lpstr>
      <vt:lpstr>Άτλαντας</vt:lpstr>
      <vt:lpstr>ΤΟ ΣΧΟΛΕΙΟ ΜΑΣ</vt:lpstr>
      <vt:lpstr>Παρουσίαση του PowerPoint</vt:lpstr>
      <vt:lpstr>ΤΟΠΟΘΕΣΙΑ</vt:lpstr>
      <vt:lpstr> Προνήπιο </vt:lpstr>
      <vt:lpstr>ΝΗΠΙΑΓΩΓΕΙΟ</vt:lpstr>
      <vt:lpstr>Παρουσίαση του PowerPoint</vt:lpstr>
      <vt:lpstr>Παρουσίαση του PowerPoint</vt:lpstr>
      <vt:lpstr>ΤΟ ΠΡΟΑΥΛΙΟ</vt:lpstr>
      <vt:lpstr>ΕΘΕΛΟΝΤΙΣΜΟΣ </vt:lpstr>
      <vt:lpstr>Ευχαριστούμε!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Προνηπείου  Κατερίνα Αργυρίου</dc:title>
  <dc:creator>user</dc:creator>
  <cp:lastModifiedBy>School</cp:lastModifiedBy>
  <cp:revision>26</cp:revision>
  <dcterms:created xsi:type="dcterms:W3CDTF">2021-03-16T14:52:58Z</dcterms:created>
  <dcterms:modified xsi:type="dcterms:W3CDTF">2021-04-05T08:40:00Z</dcterms:modified>
</cp:coreProperties>
</file>