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6" r:id="rId1"/>
  </p:sldMasterIdLst>
  <p:sldIdLst>
    <p:sldId id="256" r:id="rId2"/>
    <p:sldId id="263" r:id="rId3"/>
    <p:sldId id="261" r:id="rId4"/>
    <p:sldId id="258" r:id="rId5"/>
    <p:sldId id="260" r:id="rId6"/>
    <p:sldId id="264" r:id="rId7"/>
    <p:sldId id="259"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49D11FDB-37D6-406E-AAE5-10D25AF6CF0E}" type="datetimeFigureOut">
              <a:rPr lang="el-GR" smtClean="0"/>
              <a:t>4/4/2021</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38157C73-A576-4F32-A4A6-E8BE1478F6B8}" type="slidenum">
              <a:rPr lang="el-GR" smtClean="0"/>
              <a:t>‹#›</a:t>
            </a:fld>
            <a:endParaRPr lang="el-GR" dirty="0"/>
          </a:p>
        </p:txBody>
      </p:sp>
    </p:spTree>
    <p:extLst>
      <p:ext uri="{BB962C8B-B14F-4D97-AF65-F5344CB8AC3E}">
        <p14:creationId xmlns:p14="http://schemas.microsoft.com/office/powerpoint/2010/main" val="1170605194"/>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9D11FDB-37D6-406E-AAE5-10D25AF6CF0E}" type="datetimeFigureOut">
              <a:rPr lang="el-GR" smtClean="0"/>
              <a:t>4/4/2021</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38157C73-A576-4F32-A4A6-E8BE1478F6B8}" type="slidenum">
              <a:rPr lang="el-GR" smtClean="0"/>
              <a:t>‹#›</a:t>
            </a:fld>
            <a:endParaRPr lang="el-GR" dirty="0"/>
          </a:p>
        </p:txBody>
      </p:sp>
    </p:spTree>
    <p:extLst>
      <p:ext uri="{BB962C8B-B14F-4D97-AF65-F5344CB8AC3E}">
        <p14:creationId xmlns:p14="http://schemas.microsoft.com/office/powerpoint/2010/main" val="1786800177"/>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49D11FDB-37D6-406E-AAE5-10D25AF6CF0E}" type="datetimeFigureOut">
              <a:rPr lang="el-GR" smtClean="0"/>
              <a:t>4/4/2021</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38157C73-A576-4F32-A4A6-E8BE1478F6B8}" type="slidenum">
              <a:rPr lang="el-GR" smtClean="0"/>
              <a:t>‹#›</a:t>
            </a:fld>
            <a:endParaRPr lang="el-GR" dirty="0"/>
          </a:p>
        </p:txBody>
      </p:sp>
    </p:spTree>
    <p:extLst>
      <p:ext uri="{BB962C8B-B14F-4D97-AF65-F5344CB8AC3E}">
        <p14:creationId xmlns:p14="http://schemas.microsoft.com/office/powerpoint/2010/main" val="2426197840"/>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l-GR"/>
              <a:t>Κάντε κλικ για να επεξεργαστείτε τον τίτλο υποδείγματος</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49D11FDB-37D6-406E-AAE5-10D25AF6CF0E}" type="datetimeFigureOut">
              <a:rPr lang="el-GR" smtClean="0"/>
              <a:t>4/4/2021</a:t>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38157C73-A576-4F32-A4A6-E8BE1478F6B8}" type="slidenum">
              <a:rPr lang="el-GR" smtClean="0"/>
              <a:t>‹#›</a:t>
            </a:fld>
            <a:endParaRPr lang="el-GR" dirty="0"/>
          </a:p>
        </p:txBody>
      </p:sp>
    </p:spTree>
    <p:extLst>
      <p:ext uri="{BB962C8B-B14F-4D97-AF65-F5344CB8AC3E}">
        <p14:creationId xmlns:p14="http://schemas.microsoft.com/office/powerpoint/2010/main" val="1455280696"/>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2" name="Content Placeholder 3"/>
          <p:cNvSpPr>
            <a:spLocks noGrp="1"/>
          </p:cNvSpPr>
          <p:nvPr>
            <p:ph sz="quarter" idx="13"/>
          </p:nvPr>
        </p:nvSpPr>
        <p:spPr>
          <a:xfrm>
            <a:off x="913774" y="3051012"/>
            <a:ext cx="5106027" cy="2740187"/>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3" name="Content Placeholder 5"/>
          <p:cNvSpPr>
            <a:spLocks noGrp="1"/>
          </p:cNvSpPr>
          <p:nvPr>
            <p:ph sz="quarter" idx="14"/>
          </p:nvPr>
        </p:nvSpPr>
        <p:spPr>
          <a:xfrm>
            <a:off x="6172200" y="3051012"/>
            <a:ext cx="5105401" cy="2740187"/>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49D11FDB-37D6-406E-AAE5-10D25AF6CF0E}" type="datetimeFigureOut">
              <a:rPr lang="el-GR" smtClean="0"/>
              <a:t>4/4/2021</a:t>
            </a:fld>
            <a:endParaRPr lang="el-GR" dirty="0"/>
          </a:p>
        </p:txBody>
      </p:sp>
      <p:sp>
        <p:nvSpPr>
          <p:cNvPr id="8" name="Footer Placeholder 7"/>
          <p:cNvSpPr>
            <a:spLocks noGrp="1"/>
          </p:cNvSpPr>
          <p:nvPr>
            <p:ph type="ftr" sz="quarter" idx="11"/>
          </p:nvPr>
        </p:nvSpPr>
        <p:spPr/>
        <p:txBody>
          <a:bodyPr/>
          <a:lstStyle/>
          <a:p>
            <a:endParaRPr lang="el-GR" dirty="0"/>
          </a:p>
        </p:txBody>
      </p:sp>
      <p:sp>
        <p:nvSpPr>
          <p:cNvPr id="9" name="Slide Number Placeholder 8"/>
          <p:cNvSpPr>
            <a:spLocks noGrp="1"/>
          </p:cNvSpPr>
          <p:nvPr>
            <p:ph type="sldNum" sz="quarter" idx="12"/>
          </p:nvPr>
        </p:nvSpPr>
        <p:spPr/>
        <p:txBody>
          <a:bodyPr/>
          <a:lstStyle/>
          <a:p>
            <a:fld id="{38157C73-A576-4F32-A4A6-E8BE1478F6B8}" type="slidenum">
              <a:rPr lang="el-GR" smtClean="0"/>
              <a:t>‹#›</a:t>
            </a:fld>
            <a:endParaRPr lang="el-GR" dirty="0"/>
          </a:p>
        </p:txBody>
      </p:sp>
    </p:spTree>
    <p:extLst>
      <p:ext uri="{BB962C8B-B14F-4D97-AF65-F5344CB8AC3E}">
        <p14:creationId xmlns:p14="http://schemas.microsoft.com/office/powerpoint/2010/main" val="585277203"/>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49D11FDB-37D6-406E-AAE5-10D25AF6CF0E}" type="datetimeFigureOut">
              <a:rPr lang="el-GR" smtClean="0"/>
              <a:t>4/4/2021</a:t>
            </a:fld>
            <a:endParaRPr lang="el-GR" dirty="0"/>
          </a:p>
        </p:txBody>
      </p:sp>
      <p:sp>
        <p:nvSpPr>
          <p:cNvPr id="4" name="Footer Placeholder 3"/>
          <p:cNvSpPr>
            <a:spLocks noGrp="1"/>
          </p:cNvSpPr>
          <p:nvPr>
            <p:ph type="ftr" sz="quarter" idx="11"/>
          </p:nvPr>
        </p:nvSpPr>
        <p:spPr/>
        <p:txBody>
          <a:bodyPr/>
          <a:lstStyle/>
          <a:p>
            <a:endParaRPr lang="el-GR" dirty="0"/>
          </a:p>
        </p:txBody>
      </p:sp>
      <p:sp>
        <p:nvSpPr>
          <p:cNvPr id="5" name="Slide Number Placeholder 4"/>
          <p:cNvSpPr>
            <a:spLocks noGrp="1"/>
          </p:cNvSpPr>
          <p:nvPr>
            <p:ph type="sldNum" sz="quarter" idx="12"/>
          </p:nvPr>
        </p:nvSpPr>
        <p:spPr/>
        <p:txBody>
          <a:bodyPr/>
          <a:lstStyle/>
          <a:p>
            <a:fld id="{38157C73-A576-4F32-A4A6-E8BE1478F6B8}" type="slidenum">
              <a:rPr lang="el-GR" smtClean="0"/>
              <a:t>‹#›</a:t>
            </a:fld>
            <a:endParaRPr lang="el-GR" dirty="0"/>
          </a:p>
        </p:txBody>
      </p:sp>
    </p:spTree>
    <p:extLst>
      <p:ext uri="{BB962C8B-B14F-4D97-AF65-F5344CB8AC3E}">
        <p14:creationId xmlns:p14="http://schemas.microsoft.com/office/powerpoint/2010/main" val="4162648412"/>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9D11FDB-37D6-406E-AAE5-10D25AF6CF0E}" type="datetimeFigureOut">
              <a:rPr lang="el-GR" smtClean="0"/>
              <a:t>4/4/2021</a:t>
            </a:fld>
            <a:endParaRPr lang="el-GR" dirty="0"/>
          </a:p>
        </p:txBody>
      </p:sp>
      <p:sp>
        <p:nvSpPr>
          <p:cNvPr id="3" name="Footer Placeholder 2"/>
          <p:cNvSpPr>
            <a:spLocks noGrp="1"/>
          </p:cNvSpPr>
          <p:nvPr>
            <p:ph type="ftr" sz="quarter" idx="11"/>
          </p:nvPr>
        </p:nvSpPr>
        <p:spPr/>
        <p:txBody>
          <a:bodyPr/>
          <a:lstStyle/>
          <a:p>
            <a:endParaRPr lang="el-GR" dirty="0"/>
          </a:p>
        </p:txBody>
      </p:sp>
      <p:sp>
        <p:nvSpPr>
          <p:cNvPr id="4" name="Slide Number Placeholder 3"/>
          <p:cNvSpPr>
            <a:spLocks noGrp="1"/>
          </p:cNvSpPr>
          <p:nvPr>
            <p:ph type="sldNum" sz="quarter" idx="12"/>
          </p:nvPr>
        </p:nvSpPr>
        <p:spPr/>
        <p:txBody>
          <a:bodyPr/>
          <a:lstStyle/>
          <a:p>
            <a:fld id="{38157C73-A576-4F32-A4A6-E8BE1478F6B8}" type="slidenum">
              <a:rPr lang="el-GR" smtClean="0"/>
              <a:t>‹#›</a:t>
            </a:fld>
            <a:endParaRPr lang="el-GR" dirty="0"/>
          </a:p>
        </p:txBody>
      </p:sp>
    </p:spTree>
    <p:extLst>
      <p:ext uri="{BB962C8B-B14F-4D97-AF65-F5344CB8AC3E}">
        <p14:creationId xmlns:p14="http://schemas.microsoft.com/office/powerpoint/2010/main" val="1627495096"/>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l-GR"/>
              <a:t>Κάντε κλικ για να επεξεργαστείτε τον τίτλο υποδείγματος</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9D11FDB-37D6-406E-AAE5-10D25AF6CF0E}" type="datetimeFigureOut">
              <a:rPr lang="el-GR" smtClean="0"/>
              <a:t>4/4/2021</a:t>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38157C73-A576-4F32-A4A6-E8BE1478F6B8}" type="slidenum">
              <a:rPr lang="el-GR" smtClean="0"/>
              <a:t>‹#›</a:t>
            </a:fld>
            <a:endParaRPr lang="el-GR" dirty="0"/>
          </a:p>
        </p:txBody>
      </p:sp>
    </p:spTree>
    <p:extLst>
      <p:ext uri="{BB962C8B-B14F-4D97-AF65-F5344CB8AC3E}">
        <p14:creationId xmlns:p14="http://schemas.microsoft.com/office/powerpoint/2010/main" val="4291305208"/>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dirty="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9D11FDB-37D6-406E-AAE5-10D25AF6CF0E}" type="datetimeFigureOut">
              <a:rPr lang="el-GR" smtClean="0"/>
              <a:t>4/4/2021</a:t>
            </a:fld>
            <a:endParaRPr lang="el-GR"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157C73-A576-4F32-A4A6-E8BE1478F6B8}" type="slidenum">
              <a:rPr lang="el-GR" smtClean="0"/>
              <a:t>‹#›</a:t>
            </a:fld>
            <a:endParaRPr lang="el-GR" dirty="0"/>
          </a:p>
        </p:txBody>
      </p:sp>
    </p:spTree>
    <p:extLst>
      <p:ext uri="{BB962C8B-B14F-4D97-AF65-F5344CB8AC3E}">
        <p14:creationId xmlns:p14="http://schemas.microsoft.com/office/powerpoint/2010/main" val="28171002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dirty="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9D11FDB-37D6-406E-AAE5-10D25AF6CF0E}" type="datetimeFigureOut">
              <a:rPr lang="el-GR" smtClean="0"/>
              <a:t>4/4/2021</a:t>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38157C73-A576-4F32-A4A6-E8BE1478F6B8}" type="slidenum">
              <a:rPr lang="el-GR" smtClean="0"/>
              <a:t>‹#›</a:t>
            </a:fld>
            <a:endParaRPr lang="el-GR" dirty="0"/>
          </a:p>
        </p:txBody>
      </p:sp>
    </p:spTree>
    <p:extLst>
      <p:ext uri="{BB962C8B-B14F-4D97-AF65-F5344CB8AC3E}">
        <p14:creationId xmlns:p14="http://schemas.microsoft.com/office/powerpoint/2010/main" val="9624447"/>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9D11FDB-37D6-406E-AAE5-10D25AF6CF0E}" type="datetimeFigureOut">
              <a:rPr lang="el-GR" smtClean="0"/>
              <a:t>4/4/2021</a:t>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38157C73-A576-4F32-A4A6-E8BE1478F6B8}" type="slidenum">
              <a:rPr lang="el-GR" smtClean="0"/>
              <a:t>‹#›</a:t>
            </a:fld>
            <a:endParaRPr lang="el-GR" dirty="0"/>
          </a:p>
        </p:txBody>
      </p:sp>
    </p:spTree>
    <p:extLst>
      <p:ext uri="{BB962C8B-B14F-4D97-AF65-F5344CB8AC3E}">
        <p14:creationId xmlns:p14="http://schemas.microsoft.com/office/powerpoint/2010/main" val="4136757744"/>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l-GR"/>
              <a:t>Κάντε κλικ για να επεξεργαστείτε τον τίτλο υποδείγματος</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9D11FDB-37D6-406E-AAE5-10D25AF6CF0E}" type="datetimeFigureOut">
              <a:rPr lang="el-GR" smtClean="0"/>
              <a:t>4/4/2021</a:t>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38157C73-A576-4F32-A4A6-E8BE1478F6B8}" type="slidenum">
              <a:rPr lang="el-GR" smtClean="0"/>
              <a:t>‹#›</a:t>
            </a:fld>
            <a:endParaRPr lang="el-GR"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96851705"/>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9D11FDB-37D6-406E-AAE5-10D25AF6CF0E}" type="datetimeFigureOut">
              <a:rPr lang="el-GR" smtClean="0"/>
              <a:t>4/4/2021</a:t>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38157C73-A576-4F32-A4A6-E8BE1478F6B8}" type="slidenum">
              <a:rPr lang="el-GR" smtClean="0"/>
              <a:t>‹#›</a:t>
            </a:fld>
            <a:endParaRPr lang="el-GR" dirty="0"/>
          </a:p>
        </p:txBody>
      </p:sp>
    </p:spTree>
    <p:extLst>
      <p:ext uri="{BB962C8B-B14F-4D97-AF65-F5344CB8AC3E}">
        <p14:creationId xmlns:p14="http://schemas.microsoft.com/office/powerpoint/2010/main" val="487933881"/>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l-GR"/>
              <a:t>Κάντε κλικ για να επεξεργαστείτε τον τίτλο υποδείγματος</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3" name="Date Placeholder 2"/>
          <p:cNvSpPr>
            <a:spLocks noGrp="1"/>
          </p:cNvSpPr>
          <p:nvPr>
            <p:ph type="dt" sz="half" idx="10"/>
          </p:nvPr>
        </p:nvSpPr>
        <p:spPr/>
        <p:txBody>
          <a:bodyPr/>
          <a:lstStyle/>
          <a:p>
            <a:fld id="{49D11FDB-37D6-406E-AAE5-10D25AF6CF0E}" type="datetimeFigureOut">
              <a:rPr lang="el-GR" smtClean="0"/>
              <a:t>4/4/2021</a:t>
            </a:fld>
            <a:endParaRPr lang="el-GR" dirty="0"/>
          </a:p>
        </p:txBody>
      </p:sp>
      <p:sp>
        <p:nvSpPr>
          <p:cNvPr id="4" name="Footer Placeholder 3"/>
          <p:cNvSpPr>
            <a:spLocks noGrp="1"/>
          </p:cNvSpPr>
          <p:nvPr>
            <p:ph type="ftr" sz="quarter" idx="11"/>
          </p:nvPr>
        </p:nvSpPr>
        <p:spPr/>
        <p:txBody>
          <a:bodyPr/>
          <a:lstStyle/>
          <a:p>
            <a:endParaRPr lang="el-GR" dirty="0"/>
          </a:p>
        </p:txBody>
      </p:sp>
      <p:sp>
        <p:nvSpPr>
          <p:cNvPr id="5" name="Slide Number Placeholder 4"/>
          <p:cNvSpPr>
            <a:spLocks noGrp="1"/>
          </p:cNvSpPr>
          <p:nvPr>
            <p:ph type="sldNum" sz="quarter" idx="12"/>
          </p:nvPr>
        </p:nvSpPr>
        <p:spPr/>
        <p:txBody>
          <a:bodyPr/>
          <a:lstStyle/>
          <a:p>
            <a:fld id="{38157C73-A576-4F32-A4A6-E8BE1478F6B8}" type="slidenum">
              <a:rPr lang="el-GR" smtClean="0"/>
              <a:t>‹#›</a:t>
            </a:fld>
            <a:endParaRPr lang="el-GR" dirty="0"/>
          </a:p>
        </p:txBody>
      </p:sp>
    </p:spTree>
    <p:extLst>
      <p:ext uri="{BB962C8B-B14F-4D97-AF65-F5344CB8AC3E}">
        <p14:creationId xmlns:p14="http://schemas.microsoft.com/office/powerpoint/2010/main" val="2768845671"/>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l-GR"/>
              <a:t>Κάντε κλικ για να επεξεργαστείτε τον τίτλο υποδείγματος</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dirty="0"/>
              <a:t>Κάντε κλικ στο εικονίδιο για να προσθέσετε εικόνα</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dirty="0"/>
              <a:t>Κάντε κλικ στο εικονίδιο για να προσθέσετε εικόνα</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dirty="0"/>
              <a:t>Κάντε κλικ στο εικονίδιο για να προσθέσετε εικόνα</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3" name="Date Placeholder 2"/>
          <p:cNvSpPr>
            <a:spLocks noGrp="1"/>
          </p:cNvSpPr>
          <p:nvPr>
            <p:ph type="dt" sz="half" idx="10"/>
          </p:nvPr>
        </p:nvSpPr>
        <p:spPr/>
        <p:txBody>
          <a:bodyPr/>
          <a:lstStyle/>
          <a:p>
            <a:fld id="{49D11FDB-37D6-406E-AAE5-10D25AF6CF0E}" type="datetimeFigureOut">
              <a:rPr lang="el-GR" smtClean="0"/>
              <a:t>4/4/2021</a:t>
            </a:fld>
            <a:endParaRPr lang="el-GR" dirty="0"/>
          </a:p>
        </p:txBody>
      </p:sp>
      <p:sp>
        <p:nvSpPr>
          <p:cNvPr id="4" name="Footer Placeholder 3"/>
          <p:cNvSpPr>
            <a:spLocks noGrp="1"/>
          </p:cNvSpPr>
          <p:nvPr>
            <p:ph type="ftr" sz="quarter" idx="11"/>
          </p:nvPr>
        </p:nvSpPr>
        <p:spPr/>
        <p:txBody>
          <a:bodyPr/>
          <a:lstStyle/>
          <a:p>
            <a:endParaRPr lang="el-GR" dirty="0"/>
          </a:p>
        </p:txBody>
      </p:sp>
      <p:sp>
        <p:nvSpPr>
          <p:cNvPr id="5" name="Slide Number Placeholder 4"/>
          <p:cNvSpPr>
            <a:spLocks noGrp="1"/>
          </p:cNvSpPr>
          <p:nvPr>
            <p:ph type="sldNum" sz="quarter" idx="12"/>
          </p:nvPr>
        </p:nvSpPr>
        <p:spPr/>
        <p:txBody>
          <a:bodyPr/>
          <a:lstStyle/>
          <a:p>
            <a:fld id="{38157C73-A576-4F32-A4A6-E8BE1478F6B8}" type="slidenum">
              <a:rPr lang="el-GR" smtClean="0"/>
              <a:t>‹#›</a:t>
            </a:fld>
            <a:endParaRPr lang="el-GR" dirty="0"/>
          </a:p>
        </p:txBody>
      </p:sp>
    </p:spTree>
    <p:extLst>
      <p:ext uri="{BB962C8B-B14F-4D97-AF65-F5344CB8AC3E}">
        <p14:creationId xmlns:p14="http://schemas.microsoft.com/office/powerpoint/2010/main" val="323945671"/>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9D11FDB-37D6-406E-AAE5-10D25AF6CF0E}" type="datetimeFigureOut">
              <a:rPr lang="el-GR" smtClean="0"/>
              <a:t>4/4/2021</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38157C73-A576-4F32-A4A6-E8BE1478F6B8}" type="slidenum">
              <a:rPr lang="el-GR" smtClean="0"/>
              <a:t>‹#›</a:t>
            </a:fld>
            <a:endParaRPr lang="el-GR" dirty="0"/>
          </a:p>
        </p:txBody>
      </p:sp>
    </p:spTree>
    <p:extLst>
      <p:ext uri="{BB962C8B-B14F-4D97-AF65-F5344CB8AC3E}">
        <p14:creationId xmlns:p14="http://schemas.microsoft.com/office/powerpoint/2010/main" val="14339531"/>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l-GR"/>
              <a:t>Κάντε κλικ για να επεξεργαστείτε τον τίτλο υποδείγματος</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9D11FDB-37D6-406E-AAE5-10D25AF6CF0E}" type="datetimeFigureOut">
              <a:rPr lang="el-GR" smtClean="0"/>
              <a:t>4/4/2021</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38157C73-A576-4F32-A4A6-E8BE1478F6B8}" type="slidenum">
              <a:rPr lang="el-GR" smtClean="0"/>
              <a:t>‹#›</a:t>
            </a:fld>
            <a:endParaRPr lang="el-GR" dirty="0"/>
          </a:p>
        </p:txBody>
      </p:sp>
    </p:spTree>
    <p:extLst>
      <p:ext uri="{BB962C8B-B14F-4D97-AF65-F5344CB8AC3E}">
        <p14:creationId xmlns:p14="http://schemas.microsoft.com/office/powerpoint/2010/main" val="3420558030"/>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9D11FDB-37D6-406E-AAE5-10D25AF6CF0E}" type="datetimeFigureOut">
              <a:rPr lang="el-GR" smtClean="0"/>
              <a:t>4/4/2021</a:t>
            </a:fld>
            <a:endParaRPr lang="el-GR"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l-GR"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38157C73-A576-4F32-A4A6-E8BE1478F6B8}" type="slidenum">
              <a:rPr lang="el-GR" smtClean="0"/>
              <a:t>‹#›</a:t>
            </a:fld>
            <a:endParaRPr lang="el-GR" dirty="0"/>
          </a:p>
        </p:txBody>
      </p:sp>
    </p:spTree>
    <p:extLst>
      <p:ext uri="{BB962C8B-B14F-4D97-AF65-F5344CB8AC3E}">
        <p14:creationId xmlns:p14="http://schemas.microsoft.com/office/powerpoint/2010/main" val="1041881311"/>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 id="2147483938" r:id="rId12"/>
    <p:sldLayoutId id="2147483939" r:id="rId13"/>
    <p:sldLayoutId id="2147483940" r:id="rId14"/>
    <p:sldLayoutId id="2147483941" r:id="rId15"/>
    <p:sldLayoutId id="2147483942" r:id="rId16"/>
    <p:sldLayoutId id="2147483943" r:id="rId17"/>
  </p:sldLayoutIdLst>
  <p:transition spd="slow">
    <p:wipe/>
  </p:transition>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 xmlns:a16="http://schemas.microsoft.com/office/drawing/2014/main" id="{FD89322B-D5EE-4F94-A9CB-0727D3EB4C5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2" name="Picture 2">
            <a:extLst>
              <a:ext uri="{FF2B5EF4-FFF2-40B4-BE49-F238E27FC236}">
                <a16:creationId xmlns="" xmlns:a16="http://schemas.microsoft.com/office/drawing/2014/main" id="{6C632D00-0F7A-4464-BEBD-3F8ED9DEEE7F}"/>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30627"/>
            <a:ext cx="12192003" cy="6858001"/>
          </a:xfrm>
          <a:prstGeom prst="rect">
            <a:avLst/>
          </a:prstGeom>
          <a:noFill/>
          <a:extLst>
            <a:ext uri="{909E8E84-426E-40DD-AFC4-6F175D3DCCD1}">
              <a14:hiddenFill xmlns:a14="http://schemas.microsoft.com/office/drawing/2010/main">
                <a:solidFill>
                  <a:srgbClr val="FFFFFF"/>
                </a:solidFill>
              </a14:hiddenFill>
            </a:ext>
          </a:extLst>
        </p:spPr>
      </p:pic>
      <p:cxnSp>
        <p:nvCxnSpPr>
          <p:cNvPr id="44" name="Straight Connector 43">
            <a:extLst>
              <a:ext uri="{FF2B5EF4-FFF2-40B4-BE49-F238E27FC236}">
                <a16:creationId xmlns="" xmlns:a16="http://schemas.microsoft.com/office/drawing/2014/main" id="{C6CBDAC7-966A-4EED-8916-387BC2F4F21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6971412" y="0"/>
            <a:ext cx="0" cy="6858000"/>
          </a:xfrm>
          <a:prstGeom prst="line">
            <a:avLst/>
          </a:prstGeom>
          <a:ln w="82550" cap="sq">
            <a:solidFill>
              <a:srgbClr val="D9D9D9"/>
            </a:solidFill>
            <a:miter lim="800000"/>
          </a:ln>
          <a:scene3d>
            <a:camera prst="orthographicFront"/>
            <a:lightRig rig="threePt" dir="t">
              <a:rot lat="0" lon="0" rev="2700000"/>
            </a:lightRig>
          </a:scene3d>
          <a:sp3d contourW="6350">
            <a:bevelT h="38100"/>
            <a:contourClr>
              <a:srgbClr val="BFBFBF"/>
            </a:contourClr>
          </a:sp3d>
        </p:spPr>
        <p:style>
          <a:lnRef idx="1">
            <a:schemeClr val="accent1"/>
          </a:lnRef>
          <a:fillRef idx="0">
            <a:schemeClr val="accent1"/>
          </a:fillRef>
          <a:effectRef idx="0">
            <a:schemeClr val="accent1"/>
          </a:effectRef>
          <a:fontRef idx="minor">
            <a:schemeClr val="tx1"/>
          </a:fontRef>
        </p:style>
      </p:cxnSp>
      <p:pic>
        <p:nvPicPr>
          <p:cNvPr id="51" name="Picture 45">
            <a:extLst>
              <a:ext uri="{FF2B5EF4-FFF2-40B4-BE49-F238E27FC236}">
                <a16:creationId xmlns="" xmlns:a16="http://schemas.microsoft.com/office/drawing/2014/main" id="{9A94445F-58D5-4560-8344-57985EDB38B1}"/>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8860" y="0"/>
            <a:ext cx="12192000" cy="6858000"/>
          </a:xfrm>
          <a:prstGeom prst="rect">
            <a:avLst/>
          </a:prstGeom>
        </p:spPr>
      </p:pic>
      <p:sp>
        <p:nvSpPr>
          <p:cNvPr id="2" name="Τίτλος 1">
            <a:extLst>
              <a:ext uri="{FF2B5EF4-FFF2-40B4-BE49-F238E27FC236}">
                <a16:creationId xmlns="" xmlns:a16="http://schemas.microsoft.com/office/drawing/2014/main" id="{45EBE45D-8F49-41E1-A4BE-EA6C1E4F46EC}"/>
              </a:ext>
            </a:extLst>
          </p:cNvPr>
          <p:cNvSpPr>
            <a:spLocks noGrp="1"/>
          </p:cNvSpPr>
          <p:nvPr>
            <p:ph type="ctrTitle"/>
          </p:nvPr>
        </p:nvSpPr>
        <p:spPr>
          <a:xfrm>
            <a:off x="7727784" y="2768849"/>
            <a:ext cx="3707844" cy="1008496"/>
          </a:xfrm>
        </p:spPr>
        <p:txBody>
          <a:bodyPr>
            <a:normAutofit/>
          </a:bodyPr>
          <a:lstStyle/>
          <a:p>
            <a:r>
              <a:rPr lang="el-GR" dirty="0"/>
              <a:t>Η </a:t>
            </a:r>
            <a:r>
              <a:rPr lang="el-GR" dirty="0" smtClean="0"/>
              <a:t>ΤΑΞΗ ΜΑΣ</a:t>
            </a:r>
            <a:endParaRPr lang="el-GR" dirty="0"/>
          </a:p>
        </p:txBody>
      </p:sp>
      <p:sp>
        <p:nvSpPr>
          <p:cNvPr id="5" name="Γελαστό πρόσωπο 4">
            <a:extLst>
              <a:ext uri="{FF2B5EF4-FFF2-40B4-BE49-F238E27FC236}">
                <a16:creationId xmlns="" xmlns:a16="http://schemas.microsoft.com/office/drawing/2014/main" id="{C883B3A5-343A-4625-B843-334D7A0F3F6F}"/>
              </a:ext>
            </a:extLst>
          </p:cNvPr>
          <p:cNvSpPr/>
          <p:nvPr/>
        </p:nvSpPr>
        <p:spPr>
          <a:xfrm>
            <a:off x="8919097" y="4648438"/>
            <a:ext cx="1325218" cy="1338469"/>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pic>
        <p:nvPicPr>
          <p:cNvPr id="6" name="Εικόνα 5" descr="Εικόνα που περιέχει κείμενο, λευκός πίνακας&#10;&#10;Περιγραφή που δημιουργήθηκε αυτόματα">
            <a:extLst>
              <a:ext uri="{FF2B5EF4-FFF2-40B4-BE49-F238E27FC236}">
                <a16:creationId xmlns="" xmlns:a16="http://schemas.microsoft.com/office/drawing/2014/main" id="{BAC74BFD-B623-457B-89CA-8CA44648D62B}"/>
              </a:ext>
            </a:extLst>
          </p:cNvPr>
          <p:cNvPicPr>
            <a:picLocks noChangeAspect="1"/>
          </p:cNvPicPr>
          <p:nvPr/>
        </p:nvPicPr>
        <p:blipFill rotWithShape="1">
          <a:blip r:embed="rId4">
            <a:extLst>
              <a:ext uri="{28A0092B-C50C-407E-A947-70E740481C1C}">
                <a14:useLocalDpi xmlns:a14="http://schemas.microsoft.com/office/drawing/2010/main" val="0"/>
              </a:ext>
            </a:extLst>
          </a:blip>
          <a:srcRect t="4589" b="19267"/>
          <a:stretch/>
        </p:blipFill>
        <p:spPr>
          <a:xfrm rot="10800000">
            <a:off x="344448" y="185325"/>
            <a:ext cx="6451964" cy="6550326"/>
          </a:xfrm>
          <a:prstGeom prst="rect">
            <a:avLst/>
          </a:prstGeom>
        </p:spPr>
      </p:pic>
      <p:pic>
        <p:nvPicPr>
          <p:cNvPr id="3" name="Εικόνα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82500" y="441832"/>
            <a:ext cx="1998413" cy="1834137"/>
          </a:xfrm>
          <a:prstGeom prst="ellipse">
            <a:avLst/>
          </a:prstGeom>
        </p:spPr>
      </p:pic>
    </p:spTree>
    <p:extLst>
      <p:ext uri="{BB962C8B-B14F-4D97-AF65-F5344CB8AC3E}">
        <p14:creationId xmlns:p14="http://schemas.microsoft.com/office/powerpoint/2010/main" val="264340361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 xmlns:a16="http://schemas.microsoft.com/office/drawing/2014/main" id="{68D3974C-8DAB-41F2-BEF6-09343DD5377D}"/>
              </a:ext>
            </a:extLst>
          </p:cNvPr>
          <p:cNvSpPr>
            <a:spLocks noGrp="1"/>
          </p:cNvSpPr>
          <p:nvPr>
            <p:ph sz="quarter" idx="13"/>
          </p:nvPr>
        </p:nvSpPr>
        <p:spPr>
          <a:xfrm>
            <a:off x="772106" y="1632996"/>
            <a:ext cx="10363826" cy="3424107"/>
          </a:xfrm>
        </p:spPr>
        <p:txBody>
          <a:bodyPr>
            <a:normAutofit lnSpcReduction="10000"/>
          </a:bodyPr>
          <a:lstStyle/>
          <a:p>
            <a:pPr algn="just"/>
            <a:r>
              <a:rPr lang="el-GR" cap="none" dirty="0"/>
              <a:t>Η τάξη μας είναι μικρή αλλά ωραία. Μέσα στην τάξη μας υπάρχουν 23 παιδιά. Τα πράγματα τα οποία υπάρχουν εκεί μέσα είναι μια μεγάλη βιβλιοθήκη, ένας μεγάλος διαδραστικος πίνακας και ένας μαύρος πίνακας, 2 όμορφα και χρωματιστά παράθυρα, μια ψηλή μπλε πόρτα και στην μέση μια μεγάλη άσπρη πόρτα η οποία διαχωρίζει την τάξη μας με την τέταρτη τάξη. </a:t>
            </a:r>
            <a:r>
              <a:rPr lang="el-GR" cap="none" dirty="0" smtClean="0"/>
              <a:t>Επίσης, </a:t>
            </a:r>
            <a:r>
              <a:rPr lang="el-GR" cap="none" dirty="0"/>
              <a:t>πολλές φορές ανοίγουμε την πόρτα και εκεί κάνουμε εκδηλώσεις.</a:t>
            </a:r>
          </a:p>
          <a:p>
            <a:pPr algn="just"/>
            <a:r>
              <a:rPr lang="el-GR" cap="none" dirty="0"/>
              <a:t>Στην τάξη μας κάναμε εκλογές στο μάθημα της κοινωνικής και πολιτικής αγωγής. Εκεί εκλέξαμε το πενταμελές συμβούλιο της τάξης μας. Εγώ βγήκα πρόεδρος της τάξης, η Χριστίνα </a:t>
            </a:r>
            <a:r>
              <a:rPr lang="el-GR" cap="none" dirty="0" smtClean="0"/>
              <a:t>βγήκε </a:t>
            </a:r>
            <a:r>
              <a:rPr lang="el-GR" cap="none" dirty="0"/>
              <a:t>γραμματέας, ο Γιάννης </a:t>
            </a:r>
            <a:r>
              <a:rPr lang="el-GR" cap="none" dirty="0" smtClean="0"/>
              <a:t>βγήκε </a:t>
            </a:r>
            <a:r>
              <a:rPr lang="el-GR" cap="none" dirty="0"/>
              <a:t>ταμίας, η Αριστέα </a:t>
            </a:r>
            <a:r>
              <a:rPr lang="el-GR" cap="none" dirty="0" smtClean="0"/>
              <a:t>βγήκε </a:t>
            </a:r>
            <a:r>
              <a:rPr lang="el-GR" cap="none" dirty="0"/>
              <a:t>αντιπρόεδρος και ο </a:t>
            </a:r>
            <a:r>
              <a:rPr lang="el-GR" cap="none"/>
              <a:t>Νίκολας </a:t>
            </a:r>
            <a:r>
              <a:rPr lang="el-GR" cap="none" smtClean="0"/>
              <a:t>βγήκε </a:t>
            </a:r>
            <a:r>
              <a:rPr lang="el-GR" cap="none" dirty="0"/>
              <a:t>ένα από τα μέλη του πενταμελούς.</a:t>
            </a:r>
          </a:p>
        </p:txBody>
      </p:sp>
      <p:pic>
        <p:nvPicPr>
          <p:cNvPr id="4" name="Εικόνα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9254" y="229199"/>
            <a:ext cx="1529529" cy="1403797"/>
          </a:xfrm>
          <a:prstGeom prst="ellipse">
            <a:avLst/>
          </a:prstGeom>
        </p:spPr>
      </p:pic>
    </p:spTree>
    <p:extLst>
      <p:ext uri="{BB962C8B-B14F-4D97-AF65-F5344CB8AC3E}">
        <p14:creationId xmlns:p14="http://schemas.microsoft.com/office/powerpoint/2010/main" val="179134368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 xmlns:a16="http://schemas.microsoft.com/office/drawing/2014/main" id="{CBF294CF-FE48-42BB-A35F-BDB8FA6D38C6}"/>
              </a:ext>
            </a:extLst>
          </p:cNvPr>
          <p:cNvSpPr>
            <a:spLocks noGrp="1"/>
          </p:cNvSpPr>
          <p:nvPr>
            <p:ph sz="quarter" idx="13"/>
          </p:nvPr>
        </p:nvSpPr>
        <p:spPr>
          <a:xfrm>
            <a:off x="913774" y="1974574"/>
            <a:ext cx="10363826" cy="4784035"/>
          </a:xfrm>
        </p:spPr>
        <p:txBody>
          <a:bodyPr>
            <a:normAutofit/>
          </a:bodyPr>
          <a:lstStyle/>
          <a:p>
            <a:pPr marL="0" indent="0">
              <a:lnSpc>
                <a:spcPct val="90000"/>
              </a:lnSpc>
              <a:buNone/>
            </a:pPr>
            <a:r>
              <a:rPr lang="el-GR" sz="1800" dirty="0">
                <a:solidFill>
                  <a:schemeClr val="tx1">
                    <a:lumMod val="75000"/>
                    <a:lumOff val="25000"/>
                  </a:schemeClr>
                </a:solidFill>
              </a:rPr>
              <a:t>«Υιοθεσία»  ΠΡΩΤΗΣ ΤΑΞΗΣ</a:t>
            </a:r>
          </a:p>
          <a:p>
            <a:pPr marL="0" indent="0">
              <a:lnSpc>
                <a:spcPct val="90000"/>
              </a:lnSpc>
              <a:buNone/>
            </a:pPr>
            <a:r>
              <a:rPr lang="el-GR" sz="1800" cap="none" dirty="0">
                <a:solidFill>
                  <a:schemeClr val="tx1">
                    <a:lumMod val="75000"/>
                    <a:lumOff val="25000"/>
                  </a:schemeClr>
                </a:solidFill>
              </a:rPr>
              <a:t>Εμείς η πέμπτη τάξη και κάθε χρόνο η πέμπτη τάξη υιοθετεί κάποιο παιδάκι από την πρώτη δημοτικού. Θα μου πείτε [ εσείς τι κάνετε με τα παιδιά;;;]</a:t>
            </a:r>
            <a:r>
              <a:rPr lang="en-GB" sz="1800" cap="none" dirty="0">
                <a:solidFill>
                  <a:schemeClr val="tx1">
                    <a:lumMod val="75000"/>
                    <a:lumOff val="25000"/>
                  </a:schemeClr>
                </a:solidFill>
              </a:rPr>
              <a:t>.</a:t>
            </a:r>
            <a:r>
              <a:rPr lang="el-GR" sz="1800" cap="none" dirty="0">
                <a:solidFill>
                  <a:schemeClr val="tx1">
                    <a:lumMod val="75000"/>
                    <a:lumOff val="25000"/>
                  </a:schemeClr>
                </a:solidFill>
              </a:rPr>
              <a:t> Εμείς αυτά τα παιδιά τα προσέχουμε στο διάλειμμα για να μην χτυπήσουν και  άμα τους πέσει το φαγητό να το πούμε στην κυριά για να τους δώσει άλλο. </a:t>
            </a:r>
            <a:endParaRPr lang="en-US" sz="1800" cap="none" dirty="0" smtClean="0">
              <a:solidFill>
                <a:schemeClr val="tx1">
                  <a:lumMod val="75000"/>
                  <a:lumOff val="25000"/>
                </a:schemeClr>
              </a:solidFill>
            </a:endParaRPr>
          </a:p>
          <a:p>
            <a:pPr marL="0" indent="0">
              <a:lnSpc>
                <a:spcPct val="90000"/>
              </a:lnSpc>
              <a:buNone/>
            </a:pPr>
            <a:r>
              <a:rPr lang="el-GR" sz="1800" cap="none" dirty="0" smtClean="0">
                <a:solidFill>
                  <a:schemeClr val="tx1">
                    <a:lumMod val="75000"/>
                    <a:lumOff val="25000"/>
                  </a:schemeClr>
                </a:solidFill>
              </a:rPr>
              <a:t>Επίσης</a:t>
            </a:r>
            <a:r>
              <a:rPr lang="en-US" sz="1800" cap="none" dirty="0" smtClean="0">
                <a:solidFill>
                  <a:schemeClr val="tx1">
                    <a:lumMod val="75000"/>
                    <a:lumOff val="25000"/>
                  </a:schemeClr>
                </a:solidFill>
              </a:rPr>
              <a:t>,</a:t>
            </a:r>
            <a:r>
              <a:rPr lang="el-GR" sz="1800" cap="none" dirty="0" smtClean="0">
                <a:solidFill>
                  <a:schemeClr val="tx1">
                    <a:lumMod val="75000"/>
                    <a:lumOff val="25000"/>
                  </a:schemeClr>
                </a:solidFill>
              </a:rPr>
              <a:t> </a:t>
            </a:r>
            <a:r>
              <a:rPr lang="el-GR" sz="1800" cap="none" dirty="0">
                <a:solidFill>
                  <a:schemeClr val="tx1">
                    <a:lumMod val="75000"/>
                    <a:lumOff val="25000"/>
                  </a:schemeClr>
                </a:solidFill>
              </a:rPr>
              <a:t>τους κάνουμε παρέα στο διάλειμμα και επειδή είναι η πρώτη τους χρονιά δεν ξέρουν πολλά πράγματα για το </a:t>
            </a:r>
            <a:r>
              <a:rPr lang="el-GR" sz="1800" cap="none" dirty="0" smtClean="0">
                <a:solidFill>
                  <a:schemeClr val="tx1">
                    <a:lumMod val="75000"/>
                    <a:lumOff val="25000"/>
                  </a:schemeClr>
                </a:solidFill>
              </a:rPr>
              <a:t>Σ</a:t>
            </a:r>
            <a:r>
              <a:rPr lang="el-GR" sz="1800" cap="none" dirty="0" smtClean="0">
                <a:solidFill>
                  <a:schemeClr val="tx1">
                    <a:lumMod val="75000"/>
                    <a:lumOff val="25000"/>
                  </a:schemeClr>
                </a:solidFill>
              </a:rPr>
              <a:t>χολείο, </a:t>
            </a:r>
            <a:r>
              <a:rPr lang="el-GR" sz="1800" cap="none" dirty="0">
                <a:solidFill>
                  <a:schemeClr val="tx1">
                    <a:lumMod val="75000"/>
                    <a:lumOff val="25000"/>
                  </a:schemeClr>
                </a:solidFill>
              </a:rPr>
              <a:t>ας </a:t>
            </a:r>
            <a:r>
              <a:rPr lang="el-GR" sz="1800" cap="none" dirty="0">
                <a:solidFill>
                  <a:schemeClr val="tx1">
                    <a:lumMod val="75000"/>
                    <a:lumOff val="25000"/>
                  </a:schemeClr>
                </a:solidFill>
              </a:rPr>
              <a:t>πούμε δεν ξέρουν </a:t>
            </a:r>
            <a:r>
              <a:rPr lang="el-GR" sz="1800" cap="none" dirty="0">
                <a:solidFill>
                  <a:schemeClr val="tx1">
                    <a:lumMod val="75000"/>
                    <a:lumOff val="25000"/>
                  </a:schemeClr>
                </a:solidFill>
              </a:rPr>
              <a:t>που είναι οι </a:t>
            </a:r>
            <a:r>
              <a:rPr lang="el-GR" sz="1800" cap="none" dirty="0" smtClean="0">
                <a:solidFill>
                  <a:schemeClr val="tx1">
                    <a:lumMod val="75000"/>
                    <a:lumOff val="25000"/>
                  </a:schemeClr>
                </a:solidFill>
              </a:rPr>
              <a:t>αίθουσες. </a:t>
            </a:r>
            <a:r>
              <a:rPr lang="el-GR" sz="1800" cap="none" dirty="0">
                <a:solidFill>
                  <a:schemeClr val="tx1">
                    <a:lumMod val="75000"/>
                    <a:lumOff val="25000"/>
                  </a:schemeClr>
                </a:solidFill>
              </a:rPr>
              <a:t>Επιπλέον τα παιδιά αυτά τα έχουμε και στην έκτη</a:t>
            </a:r>
            <a:r>
              <a:rPr lang="en-GB" sz="1800" cap="none" dirty="0" smtClean="0">
                <a:solidFill>
                  <a:schemeClr val="tx1">
                    <a:lumMod val="75000"/>
                    <a:lumOff val="25000"/>
                  </a:schemeClr>
                </a:solidFill>
              </a:rPr>
              <a:t>.</a:t>
            </a:r>
            <a:r>
              <a:rPr lang="el-GR" sz="1800" cap="none" dirty="0" smtClean="0">
                <a:solidFill>
                  <a:schemeClr val="tx1">
                    <a:lumMod val="75000"/>
                    <a:lumOff val="25000"/>
                  </a:schemeClr>
                </a:solidFill>
              </a:rPr>
              <a:t> Όταν </a:t>
            </a:r>
            <a:r>
              <a:rPr lang="el-GR" sz="1800" cap="none" dirty="0">
                <a:solidFill>
                  <a:schemeClr val="tx1">
                    <a:lumMod val="75000"/>
                    <a:lumOff val="25000"/>
                  </a:schemeClr>
                </a:solidFill>
              </a:rPr>
              <a:t>τελειώνει το διάλειμμα τα πηγαίνουμε στην τάξη τους!!!!</a:t>
            </a:r>
          </a:p>
          <a:p>
            <a:pPr>
              <a:lnSpc>
                <a:spcPct val="115000"/>
              </a:lnSpc>
              <a:spcAft>
                <a:spcPts val="1000"/>
              </a:spcAft>
            </a:pPr>
            <a:endParaRPr lang="el-GR"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Εικόνα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37739" y="306473"/>
            <a:ext cx="1529529" cy="1403797"/>
          </a:xfrm>
          <a:prstGeom prst="ellipse">
            <a:avLst/>
          </a:prstGeom>
        </p:spPr>
      </p:pic>
    </p:spTree>
    <p:extLst>
      <p:ext uri="{BB962C8B-B14F-4D97-AF65-F5344CB8AC3E}">
        <p14:creationId xmlns:p14="http://schemas.microsoft.com/office/powerpoint/2010/main" val="2447280416"/>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 xmlns:a16="http://schemas.microsoft.com/office/drawing/2014/main" id="{1AEAFD37-A491-478A-9509-93DACCFB7ED1}"/>
              </a:ext>
            </a:extLst>
          </p:cNvPr>
          <p:cNvSpPr>
            <a:spLocks noGrp="1"/>
          </p:cNvSpPr>
          <p:nvPr>
            <p:ph sz="quarter" idx="13"/>
          </p:nvPr>
        </p:nvSpPr>
        <p:spPr>
          <a:xfrm>
            <a:off x="519011" y="1550504"/>
            <a:ext cx="10563672" cy="3731315"/>
          </a:xfrm>
        </p:spPr>
        <p:txBody>
          <a:bodyPr>
            <a:normAutofit fontScale="32500" lnSpcReduction="20000"/>
          </a:bodyPr>
          <a:lstStyle/>
          <a:p>
            <a:pPr marL="0" indent="0">
              <a:buNone/>
            </a:pPr>
            <a:r>
              <a:rPr lang="el-GR" sz="6400" dirty="0"/>
              <a:t> </a:t>
            </a:r>
            <a:r>
              <a:rPr lang="el-GR" sz="6400" cap="none" dirty="0"/>
              <a:t>Τι διαφορετικό έχει η πέμπτη τάξη</a:t>
            </a:r>
          </a:p>
          <a:p>
            <a:pPr marL="0" indent="0">
              <a:buNone/>
            </a:pPr>
            <a:r>
              <a:rPr lang="el-GR" sz="6400" cap="none" dirty="0"/>
              <a:t>Δεν ξέρουμε καν τι να σας πούμε. Η τάξη μας είναι λίγο σκανδαλιάρικη, να την λέμε την αλήθεια. Στα διαλείμματα παίζουμε πάντα οι περισσότεροι, αγόρια, κορίτσια κυνηγητό. Τα κορίτσια είναι πιο ήσυχα από τα αγόρια. Τα αγόρια είναι λίγο φασαριόζοι.</a:t>
            </a:r>
          </a:p>
          <a:p>
            <a:r>
              <a:rPr lang="el-GR" sz="6400" cap="none" dirty="0"/>
              <a:t> Βιβλιοθήκη τάξης</a:t>
            </a:r>
          </a:p>
          <a:p>
            <a:r>
              <a:rPr lang="el-GR" sz="6400" cap="none" dirty="0"/>
              <a:t>Στην τάξη μας έχουμε μια βιβλιοθήκη με πολλά βιβλία, παραμύθια, λογοτεχνικά βιβλία, περιοδικα-καταλογοι για ταξίδια, μυθολογικά βιβλία  και άλλα πολλά. Έχουμε και δυο υπευθύνους για την βιβλιοθήκη. Οι υπεύθυνοι αλλάζουν κάθε εβδομάδα και κρατάνε σημειώσεις. </a:t>
            </a:r>
            <a:endParaRPr lang="el-GR" sz="6400" dirty="0"/>
          </a:p>
          <a:p>
            <a:endParaRPr lang="el-GR" sz="6400" dirty="0"/>
          </a:p>
          <a:p>
            <a:endParaRPr lang="el-GR" dirty="0"/>
          </a:p>
          <a:p>
            <a:endParaRPr lang="el-GR" dirty="0"/>
          </a:p>
        </p:txBody>
      </p:sp>
      <p:pic>
        <p:nvPicPr>
          <p:cNvPr id="4" name="Εικόνα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36082" y="267837"/>
            <a:ext cx="1529529" cy="1403797"/>
          </a:xfrm>
          <a:prstGeom prst="ellipse">
            <a:avLst/>
          </a:prstGeom>
        </p:spPr>
      </p:pic>
    </p:spTree>
    <p:extLst>
      <p:ext uri="{BB962C8B-B14F-4D97-AF65-F5344CB8AC3E}">
        <p14:creationId xmlns:p14="http://schemas.microsoft.com/office/powerpoint/2010/main" val="204008108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 xmlns:a16="http://schemas.microsoft.com/office/drawing/2014/main" id="{0CC4CFF4-0830-4C7C-A3BA-2C83F9230C74}"/>
              </a:ext>
            </a:extLst>
          </p:cNvPr>
          <p:cNvSpPr>
            <a:spLocks noGrp="1"/>
          </p:cNvSpPr>
          <p:nvPr>
            <p:ph sz="quarter" idx="13"/>
          </p:nvPr>
        </p:nvSpPr>
        <p:spPr>
          <a:xfrm>
            <a:off x="810743" y="2135273"/>
            <a:ext cx="10363826" cy="3424107"/>
          </a:xfrm>
        </p:spPr>
        <p:txBody>
          <a:bodyPr/>
          <a:lstStyle/>
          <a:p>
            <a:pPr marL="0" indent="0" algn="ctr">
              <a:buNone/>
            </a:pPr>
            <a:r>
              <a:rPr lang="el-GR" dirty="0"/>
              <a:t>ΕΘΕΛΟΝΤΙΣΜΟΣ</a:t>
            </a:r>
          </a:p>
          <a:p>
            <a:r>
              <a:rPr lang="el-GR" cap="none" dirty="0"/>
              <a:t>Το </a:t>
            </a:r>
            <a:r>
              <a:rPr lang="el-GR" cap="none" dirty="0" smtClean="0"/>
              <a:t>Σχολείο </a:t>
            </a:r>
            <a:r>
              <a:rPr lang="el-GR" cap="none" dirty="0"/>
              <a:t>μας συνεργάζεται με την HELMEPA </a:t>
            </a:r>
            <a:r>
              <a:rPr lang="en-US" cap="none" dirty="0" smtClean="0"/>
              <a:t>JOUNIOR </a:t>
            </a:r>
            <a:r>
              <a:rPr lang="el-GR" cap="none" dirty="0" smtClean="0"/>
              <a:t>και </a:t>
            </a:r>
            <a:r>
              <a:rPr lang="el-GR" cap="none" dirty="0"/>
              <a:t>κάθε χρόνο εκτός από πέρσι πάμε και μαζεύουμε σκουπίδια και καθαρίζουμε κάποιες από τις παραλίες του νησιού. Κάθε φορά μαζεύουμε πολλά σκουπίδια </a:t>
            </a:r>
            <a:r>
              <a:rPr lang="el-GR" cap="none" dirty="0" smtClean="0"/>
              <a:t>όπως, </a:t>
            </a:r>
            <a:r>
              <a:rPr lang="el-GR" cap="none" dirty="0"/>
              <a:t>τσιγάρα, πλαστικά έως </a:t>
            </a:r>
            <a:r>
              <a:rPr lang="el-GR" cap="none" dirty="0" smtClean="0"/>
              <a:t>γυαλιά. </a:t>
            </a:r>
            <a:r>
              <a:rPr lang="el-GR" cap="none" dirty="0"/>
              <a:t>Πάντα φροντίζουμε το ιστορικό ΚΑΙ πανέμορφο νησί μας </a:t>
            </a:r>
            <a:r>
              <a:rPr lang="el-GR" cap="none" dirty="0" smtClean="0"/>
              <a:t>[τη </a:t>
            </a:r>
            <a:r>
              <a:rPr lang="el-GR" cap="none" dirty="0"/>
              <a:t>Σαλαμίνα] να μένει πάντα καθαρό για να μην μολύνεται το περιβάλλον!!!! </a:t>
            </a:r>
          </a:p>
        </p:txBody>
      </p:sp>
      <p:pic>
        <p:nvPicPr>
          <p:cNvPr id="4" name="Εικόνα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37739" y="306473"/>
            <a:ext cx="1529529" cy="1403797"/>
          </a:xfrm>
          <a:prstGeom prst="ellipse">
            <a:avLst/>
          </a:prstGeom>
        </p:spPr>
      </p:pic>
    </p:spTree>
    <p:extLst>
      <p:ext uri="{BB962C8B-B14F-4D97-AF65-F5344CB8AC3E}">
        <p14:creationId xmlns:p14="http://schemas.microsoft.com/office/powerpoint/2010/main" val="1087529105"/>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8E5CFE62-B358-4077-9EE0-9D628420042F}"/>
              </a:ext>
            </a:extLst>
          </p:cNvPr>
          <p:cNvSpPr>
            <a:spLocks noGrp="1"/>
          </p:cNvSpPr>
          <p:nvPr>
            <p:ph type="title"/>
          </p:nvPr>
        </p:nvSpPr>
        <p:spPr>
          <a:xfrm>
            <a:off x="913775" y="618518"/>
            <a:ext cx="10364451" cy="865726"/>
          </a:xfrm>
        </p:spPr>
        <p:txBody>
          <a:bodyPr/>
          <a:lstStyle/>
          <a:p>
            <a:r>
              <a:rPr lang="el-GR" dirty="0"/>
              <a:t>Η καθημερινοτητα μασ</a:t>
            </a:r>
          </a:p>
        </p:txBody>
      </p:sp>
      <p:sp>
        <p:nvSpPr>
          <p:cNvPr id="3" name="Θέση περιεχομένου 2">
            <a:extLst>
              <a:ext uri="{FF2B5EF4-FFF2-40B4-BE49-F238E27FC236}">
                <a16:creationId xmlns="" xmlns:a16="http://schemas.microsoft.com/office/drawing/2014/main" id="{75D21F45-F6B1-4C11-BCB9-C2938184D1EE}"/>
              </a:ext>
            </a:extLst>
          </p:cNvPr>
          <p:cNvSpPr>
            <a:spLocks noGrp="1"/>
          </p:cNvSpPr>
          <p:nvPr>
            <p:ph sz="quarter" idx="13"/>
          </p:nvPr>
        </p:nvSpPr>
        <p:spPr>
          <a:xfrm>
            <a:off x="913774" y="1709530"/>
            <a:ext cx="10363826" cy="4529954"/>
          </a:xfrm>
        </p:spPr>
        <p:txBody>
          <a:bodyPr>
            <a:normAutofit lnSpcReduction="10000"/>
          </a:bodyPr>
          <a:lstStyle/>
          <a:p>
            <a:pPr marL="0" indent="0" algn="just">
              <a:buNone/>
            </a:pPr>
            <a:r>
              <a:rPr lang="el-GR" cap="none" dirty="0"/>
              <a:t>Το καθημερινό μας πρόγραμμα ξεκινάει με την πρωινή προσευχή.</a:t>
            </a:r>
          </a:p>
          <a:p>
            <a:pPr marL="0" indent="0" algn="just">
              <a:buNone/>
            </a:pPr>
            <a:r>
              <a:rPr lang="el-GR" cap="none" dirty="0"/>
              <a:t>Κάθε μέρα η δασκάλα ορίζει δύο μαθητές που έχουν χρέη επιμελητή. Είναι υπεύθυνοι για το μοίρασμα και το μάζεμα των τετραδίων εργασιών των συμμαθητών μας, την Καθαριότητα του μαυροπίνακα και την προμήθεια των κιμωλιών που χρειάζονται. Κατά τη διάρκεια των μαθημάτων κάνουμε χρήση του διαδραστικού πίνακα με σχετικά </a:t>
            </a:r>
            <a:r>
              <a:rPr lang="el-GR" cap="none" dirty="0" smtClean="0"/>
              <a:t>θέματα </a:t>
            </a:r>
            <a:r>
              <a:rPr lang="el-GR" cap="none" dirty="0"/>
              <a:t>με το μάθημα της ημέρας. Στο μάθημα της ιστορίας και της γεωγραφίας αυτό μας βοηθάει πολύ. Έχουμε 3 διαλείμματα στα οποία παίζουμε. Λόγω της πανδημίας, το διάλειμμά μας γίνεται μόνο με την Α’ και Γ’ δημοτικού και όχι με όλο το </a:t>
            </a:r>
            <a:r>
              <a:rPr lang="el-GR" cap="none" dirty="0" smtClean="0"/>
              <a:t>Σχολείο</a:t>
            </a:r>
            <a:r>
              <a:rPr lang="el-GR" cap="none" dirty="0"/>
              <a:t>.</a:t>
            </a:r>
          </a:p>
          <a:p>
            <a:pPr marL="0" indent="0" algn="just">
              <a:buNone/>
            </a:pPr>
            <a:r>
              <a:rPr lang="el-GR" cap="none" dirty="0"/>
              <a:t>Συχνά κάνουμε εκδρομές στη Σαλαμίνα αλλά και έξω από το νησί. Κάνουμε επισκέψεις σε</a:t>
            </a:r>
          </a:p>
          <a:p>
            <a:pPr marL="0" indent="0" algn="just">
              <a:buNone/>
            </a:pPr>
            <a:r>
              <a:rPr lang="el-GR" cap="none" dirty="0"/>
              <a:t>αθλητικούς </a:t>
            </a:r>
            <a:r>
              <a:rPr lang="el-GR" cap="none" dirty="0" smtClean="0"/>
              <a:t>συλλόγους. Επίσης</a:t>
            </a:r>
            <a:r>
              <a:rPr lang="el-GR" cap="none" dirty="0" smtClean="0"/>
              <a:t>, </a:t>
            </a:r>
            <a:r>
              <a:rPr lang="el-GR" cap="none" dirty="0"/>
              <a:t>παρακολουθούμε εργαστήρια φυσικών επιστημών καθώς</a:t>
            </a:r>
          </a:p>
          <a:p>
            <a:pPr marL="0" indent="0" algn="just">
              <a:buNone/>
            </a:pPr>
            <a:r>
              <a:rPr lang="el-GR" cap="none" dirty="0"/>
              <a:t>και θεατρικές παραστάσεις. </a:t>
            </a:r>
            <a:endParaRPr lang="el-GR" dirty="0"/>
          </a:p>
        </p:txBody>
      </p:sp>
      <p:pic>
        <p:nvPicPr>
          <p:cNvPr id="4" name="Εικόνα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65040" y="305733"/>
            <a:ext cx="1529529" cy="1403797"/>
          </a:xfrm>
          <a:prstGeom prst="ellipse">
            <a:avLst/>
          </a:prstGeom>
        </p:spPr>
      </p:pic>
    </p:spTree>
    <p:extLst>
      <p:ext uri="{BB962C8B-B14F-4D97-AF65-F5344CB8AC3E}">
        <p14:creationId xmlns:p14="http://schemas.microsoft.com/office/powerpoint/2010/main" val="3914343610"/>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 xmlns:a16="http://schemas.microsoft.com/office/drawing/2014/main" id="{2120660E-F826-4655-BB97-984B17FE52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4" name="Picture 2">
            <a:extLst>
              <a:ext uri="{FF2B5EF4-FFF2-40B4-BE49-F238E27FC236}">
                <a16:creationId xmlns="" xmlns:a16="http://schemas.microsoft.com/office/drawing/2014/main" id="{B36D89EE-FA2B-4C32-8C00-B2C6ED2123E2}"/>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5" name="Εικόνα 4" descr="Εικόνα που περιέχει κείμενο, εσωτερικό, άτομο, ακαταστασία&#10;&#10;Περιγραφή που δημιουργήθηκε αυτόματα">
            <a:extLst>
              <a:ext uri="{FF2B5EF4-FFF2-40B4-BE49-F238E27FC236}">
                <a16:creationId xmlns="" xmlns:a16="http://schemas.microsoft.com/office/drawing/2014/main" id="{897B5748-49F2-4BA1-98C4-E64AD0023ED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344" r="2056"/>
          <a:stretch/>
        </p:blipFill>
        <p:spPr>
          <a:xfrm>
            <a:off x="5324808" y="609600"/>
            <a:ext cx="5706669" cy="5181599"/>
          </a:xfrm>
          <a:prstGeom prst="roundRect">
            <a:avLst>
              <a:gd name="adj" fmla="val 2392"/>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36" name="Picture 35">
            <a:extLst>
              <a:ext uri="{FF2B5EF4-FFF2-40B4-BE49-F238E27FC236}">
                <a16:creationId xmlns="" xmlns:a16="http://schemas.microsoft.com/office/drawing/2014/main" id="{318307F8-152F-4244-A9FE-8D30EFFB79F0}"/>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0" name="Θέση περιεχομένου 2">
            <a:extLst>
              <a:ext uri="{FF2B5EF4-FFF2-40B4-BE49-F238E27FC236}">
                <a16:creationId xmlns="" xmlns:a16="http://schemas.microsoft.com/office/drawing/2014/main" id="{1BD19FB5-4E6A-43FC-BAD5-EB5281473895}"/>
              </a:ext>
            </a:extLst>
          </p:cNvPr>
          <p:cNvSpPr>
            <a:spLocks noGrp="1"/>
          </p:cNvSpPr>
          <p:nvPr>
            <p:ph sz="quarter" idx="13"/>
          </p:nvPr>
        </p:nvSpPr>
        <p:spPr>
          <a:xfrm>
            <a:off x="582085" y="1632148"/>
            <a:ext cx="4160638" cy="4398631"/>
          </a:xfrm>
        </p:spPr>
        <p:txBody>
          <a:bodyPr>
            <a:normAutofit/>
          </a:bodyPr>
          <a:lstStyle/>
          <a:p>
            <a:pPr marL="0" indent="0" algn="ctr">
              <a:lnSpc>
                <a:spcPct val="110000"/>
              </a:lnSpc>
              <a:buNone/>
            </a:pPr>
            <a:r>
              <a:rPr lang="el-GR" sz="1400" b="1" i="1" dirty="0"/>
              <a:t>ΕΥΧΑΡΙΣΤΟΥΜΕ ΠΟΥ ΜΑΘΑΤΕ ΛΙΓΑ ΠΡΑΓΜΑΤΑ ΓΙΑ ΤΗΝ Τ</a:t>
            </a:r>
            <a:r>
              <a:rPr lang="en-GB" sz="1400" b="1" i="1" dirty="0"/>
              <a:t>A</a:t>
            </a:r>
            <a:r>
              <a:rPr lang="el-GR" sz="1400" b="1" i="1" dirty="0"/>
              <a:t>ΞΗ ΜΑΣ</a:t>
            </a:r>
            <a:r>
              <a:rPr lang="el-GR" sz="1400" b="1" i="1" dirty="0" smtClean="0"/>
              <a:t>!!!!!</a:t>
            </a:r>
          </a:p>
          <a:p>
            <a:pPr marL="0" indent="0" algn="ctr">
              <a:lnSpc>
                <a:spcPct val="110000"/>
              </a:lnSpc>
              <a:buNone/>
            </a:pPr>
            <a:endParaRPr lang="el-GR" sz="1400" b="1" i="1" dirty="0"/>
          </a:p>
          <a:p>
            <a:pPr marL="0" indent="0" algn="ctr">
              <a:lnSpc>
                <a:spcPct val="110000"/>
              </a:lnSpc>
              <a:buNone/>
            </a:pPr>
            <a:r>
              <a:rPr lang="el-GR" sz="1400" dirty="0" smtClean="0"/>
              <a:t>😊😊😊😊😊😊😊😊</a:t>
            </a:r>
          </a:p>
          <a:p>
            <a:pPr marL="0" indent="0" algn="ctr">
              <a:lnSpc>
                <a:spcPct val="110000"/>
              </a:lnSpc>
              <a:buNone/>
            </a:pPr>
            <a:endParaRPr lang="el-GR" sz="1400" dirty="0"/>
          </a:p>
          <a:p>
            <a:pPr marL="0" indent="0" algn="ctr">
              <a:lnSpc>
                <a:spcPct val="110000"/>
              </a:lnSpc>
              <a:buNone/>
            </a:pPr>
            <a:r>
              <a:rPr lang="el-GR" sz="1800" dirty="0"/>
              <a:t>  ΟΙ ΜΑΘΗΤΕΣ:      </a:t>
            </a:r>
            <a:r>
              <a:rPr lang="el-GR" sz="1800" dirty="0" smtClean="0"/>
              <a:t>                                                       </a:t>
            </a:r>
            <a:endParaRPr lang="el-GR" sz="1800" dirty="0"/>
          </a:p>
          <a:p>
            <a:pPr marL="0" indent="0" algn="ctr">
              <a:lnSpc>
                <a:spcPct val="110000"/>
              </a:lnSpc>
              <a:buNone/>
            </a:pPr>
            <a:r>
              <a:rPr lang="el-GR" sz="1800" cap="none" dirty="0" smtClean="0"/>
              <a:t>Ιόλη</a:t>
            </a:r>
            <a:endParaRPr lang="el-GR" sz="1800" cap="none" dirty="0"/>
          </a:p>
          <a:p>
            <a:pPr marL="0" indent="0" algn="ctr">
              <a:lnSpc>
                <a:spcPct val="110000"/>
              </a:lnSpc>
              <a:buNone/>
            </a:pPr>
            <a:r>
              <a:rPr lang="el-GR" sz="1800" cap="none" dirty="0" smtClean="0"/>
              <a:t>Άννα Μαρία</a:t>
            </a:r>
            <a:endParaRPr lang="el-GR" sz="1800" cap="none" dirty="0"/>
          </a:p>
          <a:p>
            <a:pPr marL="0" indent="0" algn="ctr">
              <a:lnSpc>
                <a:spcPct val="110000"/>
              </a:lnSpc>
              <a:buNone/>
            </a:pPr>
            <a:r>
              <a:rPr lang="el-GR" sz="1800" cap="none" dirty="0" smtClean="0"/>
              <a:t>Αναστάσης</a:t>
            </a:r>
            <a:endParaRPr lang="el-GR" sz="1800" cap="none" dirty="0"/>
          </a:p>
          <a:p>
            <a:pPr marL="0" indent="0" algn="ctr">
              <a:lnSpc>
                <a:spcPct val="110000"/>
              </a:lnSpc>
              <a:buNone/>
            </a:pPr>
            <a:r>
              <a:rPr lang="el-GR" sz="1800" cap="none" dirty="0" smtClean="0"/>
              <a:t>Κρατερός</a:t>
            </a:r>
            <a:endParaRPr lang="el-GR" sz="1800" cap="none" dirty="0"/>
          </a:p>
          <a:p>
            <a:pPr marL="0" indent="0" algn="ctr">
              <a:lnSpc>
                <a:spcPct val="110000"/>
              </a:lnSpc>
              <a:buNone/>
            </a:pPr>
            <a:r>
              <a:rPr lang="el-GR" sz="1800" cap="none" dirty="0" smtClean="0"/>
              <a:t>Αλέξανδρος</a:t>
            </a:r>
            <a:endParaRPr lang="el-GR" sz="1800" dirty="0"/>
          </a:p>
          <a:p>
            <a:pPr marL="0" indent="0" algn="ctr">
              <a:lnSpc>
                <a:spcPct val="110000"/>
              </a:lnSpc>
              <a:buNone/>
            </a:pPr>
            <a:endParaRPr lang="el-GR" sz="1400" dirty="0"/>
          </a:p>
          <a:p>
            <a:pPr marL="0" indent="0" algn="ctr">
              <a:lnSpc>
                <a:spcPct val="110000"/>
              </a:lnSpc>
              <a:buNone/>
            </a:pPr>
            <a:endParaRPr lang="el-GR" sz="1400" dirty="0"/>
          </a:p>
        </p:txBody>
      </p:sp>
      <p:pic>
        <p:nvPicPr>
          <p:cNvPr id="7" name="Εικόνα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7639" y="228350"/>
            <a:ext cx="1529529" cy="1403797"/>
          </a:xfrm>
          <a:prstGeom prst="ellipse">
            <a:avLst/>
          </a:prstGeom>
        </p:spPr>
      </p:pic>
    </p:spTree>
    <p:extLst>
      <p:ext uri="{BB962C8B-B14F-4D97-AF65-F5344CB8AC3E}">
        <p14:creationId xmlns:p14="http://schemas.microsoft.com/office/powerpoint/2010/main" val="945215949"/>
      </p:ext>
    </p:extLst>
  </p:cSld>
  <p:clrMapOvr>
    <a:masterClrMapping/>
  </p:clrMapOvr>
  <p:transition spd="slow">
    <p:wipe/>
  </p:transition>
</p:sld>
</file>

<file path=ppt/theme/theme1.xml><?xml version="1.0" encoding="utf-8"?>
<a:theme xmlns:a="http://schemas.openxmlformats.org/drawingml/2006/main" name="Σταγονίδιο">
  <a:themeElements>
    <a:clrScheme name="Σταγονίδιο">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Σταγονίδιο">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Σταγονίδιο">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
  <TotalTime>15</TotalTime>
  <Words>578</Words>
  <Application>Microsoft Office PowerPoint</Application>
  <PresentationFormat>Ευρεία οθόνη</PresentationFormat>
  <Paragraphs>29</Paragraphs>
  <Slides>7</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7</vt:i4>
      </vt:variant>
    </vt:vector>
  </HeadingPairs>
  <TitlesOfParts>
    <vt:vector size="12" baseType="lpstr">
      <vt:lpstr>Arial</vt:lpstr>
      <vt:lpstr>Calibri</vt:lpstr>
      <vt:lpstr>Times New Roman</vt:lpstr>
      <vt:lpstr>Tw Cen MT</vt:lpstr>
      <vt:lpstr>Σταγονίδιο</vt:lpstr>
      <vt:lpstr>Η ΤΑΞΗ ΜΑΣ</vt:lpstr>
      <vt:lpstr>Παρουσίαση του PowerPoint</vt:lpstr>
      <vt:lpstr>Παρουσίαση του PowerPoint</vt:lpstr>
      <vt:lpstr>Παρουσίαση του PowerPoint</vt:lpstr>
      <vt:lpstr>Παρουσίαση του PowerPoint</vt:lpstr>
      <vt:lpstr>Η καθημερινοτητα μασ</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ΑΝΝΑ ΜΑΡΙΑ  ΙΟΛΗ</dc:title>
  <dc:creator>Konstantinos Tziabazidis</dc:creator>
  <cp:lastModifiedBy>School</cp:lastModifiedBy>
  <cp:revision>31</cp:revision>
  <dcterms:created xsi:type="dcterms:W3CDTF">2021-03-07T13:28:06Z</dcterms:created>
  <dcterms:modified xsi:type="dcterms:W3CDTF">2021-04-04T10:02:23Z</dcterms:modified>
</cp:coreProperties>
</file>